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76" r:id="rId12"/>
    <p:sldId id="267" r:id="rId13"/>
    <p:sldId id="268" r:id="rId14"/>
    <p:sldId id="278" r:id="rId15"/>
    <p:sldId id="271" r:id="rId16"/>
    <p:sldId id="272" r:id="rId17"/>
    <p:sldId id="273" r:id="rId18"/>
    <p:sldId id="277" r:id="rId19"/>
    <p:sldId id="274" r:id="rId20"/>
  </p:sldIdLst>
  <p:sldSz cx="12192000" cy="6858000"/>
  <p:notesSz cx="6858000" cy="9144000"/>
  <p:embeddedFontLs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RqP5Dqku2dDFfnCdECuuLkyd6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FC0B2E-A3C3-4155-9DBA-857E908D9361}">
  <a:tblStyle styleId="{47FC0B2E-A3C3-4155-9DBA-857E908D9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5F9BC-12B2-49BB-B071-789AF06B3B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E43C5A58-9933-4D84-B22A-716E4EB9D636}">
      <dgm:prSet phldrT="[Texto]" phldr="1"/>
      <dgm:spPr/>
      <dgm:t>
        <a:bodyPr/>
        <a:lstStyle/>
        <a:p>
          <a:endParaRPr lang="es-CL"/>
        </a:p>
      </dgm:t>
    </dgm:pt>
    <dgm:pt modelId="{33811251-9D24-4F17-A3C6-627E4937FA98}" type="parTrans" cxnId="{F6C4554C-4DB5-41C6-B348-6FBF665CF7D1}">
      <dgm:prSet/>
      <dgm:spPr/>
      <dgm:t>
        <a:bodyPr/>
        <a:lstStyle/>
        <a:p>
          <a:endParaRPr lang="es-CL"/>
        </a:p>
      </dgm:t>
    </dgm:pt>
    <dgm:pt modelId="{DFE6DD67-1D76-4ED3-9992-A70174414EEE}" type="sibTrans" cxnId="{F6C4554C-4DB5-41C6-B348-6FBF665CF7D1}">
      <dgm:prSet/>
      <dgm:spPr/>
      <dgm:t>
        <a:bodyPr/>
        <a:lstStyle/>
        <a:p>
          <a:endParaRPr lang="es-CL"/>
        </a:p>
      </dgm:t>
    </dgm:pt>
    <dgm:pt modelId="{8DD31B26-28DC-460F-B11F-858329C5621E}">
      <dgm:prSet phldrT="[Texto]" phldr="0" custT="1"/>
      <dgm:spPr/>
      <dgm:t>
        <a:bodyPr/>
        <a:lstStyle/>
        <a:p>
          <a:r>
            <a:rPr lang="es-CL" sz="2000" dirty="0"/>
            <a:t>Análisis</a:t>
          </a:r>
        </a:p>
      </dgm:t>
    </dgm:pt>
    <dgm:pt modelId="{850E9A82-BEF6-414B-8BA1-843BE2AD650C}" type="parTrans" cxnId="{3B1988DD-C853-476F-A6CF-75735D7C2310}">
      <dgm:prSet/>
      <dgm:spPr/>
      <dgm:t>
        <a:bodyPr/>
        <a:lstStyle/>
        <a:p>
          <a:endParaRPr lang="es-CL"/>
        </a:p>
      </dgm:t>
    </dgm:pt>
    <dgm:pt modelId="{506014F4-33C2-45D9-86E8-3DC1F7E8B6FC}" type="sibTrans" cxnId="{3B1988DD-C853-476F-A6CF-75735D7C2310}">
      <dgm:prSet/>
      <dgm:spPr/>
      <dgm:t>
        <a:bodyPr/>
        <a:lstStyle/>
        <a:p>
          <a:endParaRPr lang="es-CL"/>
        </a:p>
      </dgm:t>
    </dgm:pt>
    <dgm:pt modelId="{A491FB60-83BE-44AA-AAB7-148932C6F191}">
      <dgm:prSet phldrT="[Texto]" phldr="1"/>
      <dgm:spPr/>
      <dgm:t>
        <a:bodyPr/>
        <a:lstStyle/>
        <a:p>
          <a:endParaRPr lang="es-CL"/>
        </a:p>
      </dgm:t>
    </dgm:pt>
    <dgm:pt modelId="{E9D58863-84AE-4C03-89DD-BE83F1FDE946}" type="parTrans" cxnId="{C6D2E6F4-534A-48AF-B733-35C42E960170}">
      <dgm:prSet/>
      <dgm:spPr/>
      <dgm:t>
        <a:bodyPr/>
        <a:lstStyle/>
        <a:p>
          <a:endParaRPr lang="es-CL"/>
        </a:p>
      </dgm:t>
    </dgm:pt>
    <dgm:pt modelId="{F6843ABF-4FDC-459F-B1A3-E88FE227FA3D}" type="sibTrans" cxnId="{C6D2E6F4-534A-48AF-B733-35C42E960170}">
      <dgm:prSet/>
      <dgm:spPr/>
      <dgm:t>
        <a:bodyPr/>
        <a:lstStyle/>
        <a:p>
          <a:endParaRPr lang="es-CL"/>
        </a:p>
      </dgm:t>
    </dgm:pt>
    <dgm:pt modelId="{C29186B1-A968-43E9-8CBD-3671640013D9}">
      <dgm:prSet phldrT="[Texto]" phldr="0" custT="1"/>
      <dgm:spPr/>
      <dgm:t>
        <a:bodyPr/>
        <a:lstStyle/>
        <a:p>
          <a:r>
            <a:rPr lang="es-CL" sz="2000" dirty="0"/>
            <a:t>Diseño</a:t>
          </a:r>
        </a:p>
      </dgm:t>
    </dgm:pt>
    <dgm:pt modelId="{6F061F48-6B9A-40AF-AF7D-EE478EB8C17F}" type="parTrans" cxnId="{A8CD9928-1D4F-41A5-8460-665A56F1D74D}">
      <dgm:prSet/>
      <dgm:spPr/>
      <dgm:t>
        <a:bodyPr/>
        <a:lstStyle/>
        <a:p>
          <a:endParaRPr lang="es-CL"/>
        </a:p>
      </dgm:t>
    </dgm:pt>
    <dgm:pt modelId="{9CF3ED23-056C-4686-89D3-B270D55C0E15}" type="sibTrans" cxnId="{A8CD9928-1D4F-41A5-8460-665A56F1D74D}">
      <dgm:prSet/>
      <dgm:spPr/>
      <dgm:t>
        <a:bodyPr/>
        <a:lstStyle/>
        <a:p>
          <a:endParaRPr lang="es-CL"/>
        </a:p>
      </dgm:t>
    </dgm:pt>
    <dgm:pt modelId="{FEE7D005-4CE5-4B25-B329-03059CBF5022}">
      <dgm:prSet phldrT="[Texto]" phldr="1"/>
      <dgm:spPr/>
      <dgm:t>
        <a:bodyPr/>
        <a:lstStyle/>
        <a:p>
          <a:endParaRPr lang="es-CL" dirty="0"/>
        </a:p>
      </dgm:t>
    </dgm:pt>
    <dgm:pt modelId="{6AD6AEB4-FE49-4C8C-8836-D4E995DCDDE7}" type="parTrans" cxnId="{082DEC1B-BC9B-4763-9BE4-EBA7281AF8E0}">
      <dgm:prSet/>
      <dgm:spPr/>
      <dgm:t>
        <a:bodyPr/>
        <a:lstStyle/>
        <a:p>
          <a:endParaRPr lang="es-CL"/>
        </a:p>
      </dgm:t>
    </dgm:pt>
    <dgm:pt modelId="{765B3AE4-9FEB-4259-B96A-89989E39F828}" type="sibTrans" cxnId="{082DEC1B-BC9B-4763-9BE4-EBA7281AF8E0}">
      <dgm:prSet/>
      <dgm:spPr/>
      <dgm:t>
        <a:bodyPr/>
        <a:lstStyle/>
        <a:p>
          <a:endParaRPr lang="es-CL"/>
        </a:p>
      </dgm:t>
    </dgm:pt>
    <dgm:pt modelId="{013974E2-36C5-402C-93D0-409D91FAC7E5}">
      <dgm:prSet phldrT="[Texto]" phldr="0" custT="1"/>
      <dgm:spPr/>
      <dgm:t>
        <a:bodyPr/>
        <a:lstStyle/>
        <a:p>
          <a:r>
            <a:rPr lang="es-CL" sz="2000" dirty="0"/>
            <a:t>Implementación</a:t>
          </a:r>
        </a:p>
      </dgm:t>
    </dgm:pt>
    <dgm:pt modelId="{1F826C48-1342-4756-9D59-DFACCAF5F29E}" type="parTrans" cxnId="{22D411EB-E585-453A-82D1-C40A8A915B56}">
      <dgm:prSet/>
      <dgm:spPr/>
      <dgm:t>
        <a:bodyPr/>
        <a:lstStyle/>
        <a:p>
          <a:endParaRPr lang="es-CL"/>
        </a:p>
      </dgm:t>
    </dgm:pt>
    <dgm:pt modelId="{513BD9FF-D9D3-4698-9CE1-B4E1D4C9A463}" type="sibTrans" cxnId="{22D411EB-E585-453A-82D1-C40A8A915B56}">
      <dgm:prSet/>
      <dgm:spPr/>
      <dgm:t>
        <a:bodyPr/>
        <a:lstStyle/>
        <a:p>
          <a:endParaRPr lang="es-CL"/>
        </a:p>
      </dgm:t>
    </dgm:pt>
    <dgm:pt modelId="{A4F70536-B2CC-4F78-A754-AC8D890E0288}">
      <dgm:prSet phldrT="[Texto]" phldr="1"/>
      <dgm:spPr/>
      <dgm:t>
        <a:bodyPr/>
        <a:lstStyle/>
        <a:p>
          <a:endParaRPr lang="es-CL" dirty="0"/>
        </a:p>
      </dgm:t>
    </dgm:pt>
    <dgm:pt modelId="{13C4A31D-04E5-4B0C-84E4-EBFC7467365E}" type="parTrans" cxnId="{E0899EC6-AFB0-4F5F-A912-6FE252135A33}">
      <dgm:prSet/>
      <dgm:spPr/>
      <dgm:t>
        <a:bodyPr/>
        <a:lstStyle/>
        <a:p>
          <a:endParaRPr lang="es-CL"/>
        </a:p>
      </dgm:t>
    </dgm:pt>
    <dgm:pt modelId="{AED89195-AA8E-486C-9B81-28D57F87EBA4}" type="sibTrans" cxnId="{E0899EC6-AFB0-4F5F-A912-6FE252135A33}">
      <dgm:prSet/>
      <dgm:spPr/>
      <dgm:t>
        <a:bodyPr/>
        <a:lstStyle/>
        <a:p>
          <a:endParaRPr lang="es-CL"/>
        </a:p>
      </dgm:t>
    </dgm:pt>
    <dgm:pt modelId="{2D5A40C4-1D75-4884-B9E5-0EE99BAF828C}">
      <dgm:prSet phldrT="[Texto]" phldr="0" custT="1"/>
      <dgm:spPr/>
      <dgm:t>
        <a:bodyPr/>
        <a:lstStyle/>
        <a:p>
          <a:r>
            <a:rPr lang="es-CL" sz="2000" dirty="0"/>
            <a:t>Desarrollo</a:t>
          </a:r>
        </a:p>
      </dgm:t>
    </dgm:pt>
    <dgm:pt modelId="{6BED11CE-FC71-49F0-88D8-EAF4847DCCC2}" type="parTrans" cxnId="{E1C8E32B-EB57-4115-BD52-2984D538530C}">
      <dgm:prSet/>
      <dgm:spPr/>
      <dgm:t>
        <a:bodyPr/>
        <a:lstStyle/>
        <a:p>
          <a:endParaRPr lang="es-CL"/>
        </a:p>
      </dgm:t>
    </dgm:pt>
    <dgm:pt modelId="{CFFA21AD-5886-4C90-9D06-7353DD5C2644}" type="sibTrans" cxnId="{E1C8E32B-EB57-4115-BD52-2984D538530C}">
      <dgm:prSet/>
      <dgm:spPr/>
      <dgm:t>
        <a:bodyPr/>
        <a:lstStyle/>
        <a:p>
          <a:endParaRPr lang="es-CL"/>
        </a:p>
      </dgm:t>
    </dgm:pt>
    <dgm:pt modelId="{BC3E4E4A-A050-4B5F-ADA0-AB049D9AED25}">
      <dgm:prSet phldrT="[Texto]" phldr="0"/>
      <dgm:spPr/>
      <dgm:t>
        <a:bodyPr/>
        <a:lstStyle/>
        <a:p>
          <a:endParaRPr lang="es-CL" dirty="0"/>
        </a:p>
      </dgm:t>
    </dgm:pt>
    <dgm:pt modelId="{C87181B0-407C-4413-8D96-EF8A62DE2813}" type="parTrans" cxnId="{3FA161E1-2D78-424C-B41F-A35639365BEB}">
      <dgm:prSet/>
      <dgm:spPr/>
      <dgm:t>
        <a:bodyPr/>
        <a:lstStyle/>
        <a:p>
          <a:endParaRPr lang="es-CL"/>
        </a:p>
      </dgm:t>
    </dgm:pt>
    <dgm:pt modelId="{243A802C-D711-44EB-A930-5A5E152C10FE}" type="sibTrans" cxnId="{3FA161E1-2D78-424C-B41F-A35639365BEB}">
      <dgm:prSet/>
      <dgm:spPr/>
      <dgm:t>
        <a:bodyPr/>
        <a:lstStyle/>
        <a:p>
          <a:endParaRPr lang="es-CL"/>
        </a:p>
      </dgm:t>
    </dgm:pt>
    <dgm:pt modelId="{073BFEE6-963D-4547-80DC-40784323F203}">
      <dgm:prSet phldrT="[Texto]" phldr="0" custT="1"/>
      <dgm:spPr/>
      <dgm:t>
        <a:bodyPr/>
        <a:lstStyle/>
        <a:p>
          <a:r>
            <a:rPr lang="es-CL" sz="2000" dirty="0"/>
            <a:t>Cierre</a:t>
          </a:r>
        </a:p>
      </dgm:t>
    </dgm:pt>
    <dgm:pt modelId="{EA5BF040-8EDC-4FD5-A667-43D8F73EF339}" type="parTrans" cxnId="{48C21659-8DF2-4F2B-92CB-B4634F09E1AA}">
      <dgm:prSet/>
      <dgm:spPr/>
      <dgm:t>
        <a:bodyPr/>
        <a:lstStyle/>
        <a:p>
          <a:endParaRPr lang="es-CL"/>
        </a:p>
      </dgm:t>
    </dgm:pt>
    <dgm:pt modelId="{7960B9ED-4756-4853-A604-2F3FED68C280}" type="sibTrans" cxnId="{48C21659-8DF2-4F2B-92CB-B4634F09E1AA}">
      <dgm:prSet/>
      <dgm:spPr/>
      <dgm:t>
        <a:bodyPr/>
        <a:lstStyle/>
        <a:p>
          <a:endParaRPr lang="es-CL"/>
        </a:p>
      </dgm:t>
    </dgm:pt>
    <dgm:pt modelId="{18F4E0E8-B6F6-4CFD-AA20-2F9CB0AEE1BE}" type="pres">
      <dgm:prSet presAssocID="{08F5F9BC-12B2-49BB-B071-789AF06B3B62}" presName="linearFlow" presStyleCnt="0">
        <dgm:presLayoutVars>
          <dgm:dir/>
          <dgm:animLvl val="lvl"/>
          <dgm:resizeHandles val="exact"/>
        </dgm:presLayoutVars>
      </dgm:prSet>
      <dgm:spPr/>
    </dgm:pt>
    <dgm:pt modelId="{E18A3903-D816-465E-BE18-E9847A1BAF3E}" type="pres">
      <dgm:prSet presAssocID="{E43C5A58-9933-4D84-B22A-716E4EB9D636}" presName="composite" presStyleCnt="0"/>
      <dgm:spPr/>
    </dgm:pt>
    <dgm:pt modelId="{E98A49E1-B048-48DD-BA6B-59ADC9CF9D20}" type="pres">
      <dgm:prSet presAssocID="{E43C5A58-9933-4D84-B22A-716E4EB9D63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3F3A812-498E-40FA-BB4A-4078D18DF91E}" type="pres">
      <dgm:prSet presAssocID="{E43C5A58-9933-4D84-B22A-716E4EB9D636}" presName="descendantText" presStyleLbl="alignAcc1" presStyleIdx="0" presStyleCnt="5">
        <dgm:presLayoutVars>
          <dgm:bulletEnabled val="1"/>
        </dgm:presLayoutVars>
      </dgm:prSet>
      <dgm:spPr/>
    </dgm:pt>
    <dgm:pt modelId="{E69CFE80-FD62-4DEE-9C4C-338B9AE21427}" type="pres">
      <dgm:prSet presAssocID="{DFE6DD67-1D76-4ED3-9992-A70174414EEE}" presName="sp" presStyleCnt="0"/>
      <dgm:spPr/>
    </dgm:pt>
    <dgm:pt modelId="{235588B8-2032-419B-977B-F3A3D591E349}" type="pres">
      <dgm:prSet presAssocID="{A491FB60-83BE-44AA-AAB7-148932C6F191}" presName="composite" presStyleCnt="0"/>
      <dgm:spPr/>
    </dgm:pt>
    <dgm:pt modelId="{77403E5E-8A9D-4C7C-BD6D-1588CDCEF0DB}" type="pres">
      <dgm:prSet presAssocID="{A491FB60-83BE-44AA-AAB7-148932C6F1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17A798C-D78C-4FE4-AD6A-D406ECC91594}" type="pres">
      <dgm:prSet presAssocID="{A491FB60-83BE-44AA-AAB7-148932C6F191}" presName="descendantText" presStyleLbl="alignAcc1" presStyleIdx="1" presStyleCnt="5">
        <dgm:presLayoutVars>
          <dgm:bulletEnabled val="1"/>
        </dgm:presLayoutVars>
      </dgm:prSet>
      <dgm:spPr/>
    </dgm:pt>
    <dgm:pt modelId="{39E89F72-5865-46E5-9F43-0E8622FA84AB}" type="pres">
      <dgm:prSet presAssocID="{F6843ABF-4FDC-459F-B1A3-E88FE227FA3D}" presName="sp" presStyleCnt="0"/>
      <dgm:spPr/>
    </dgm:pt>
    <dgm:pt modelId="{A3F0CE6A-5021-4A97-9417-F1A4D5244ACF}" type="pres">
      <dgm:prSet presAssocID="{FEE7D005-4CE5-4B25-B329-03059CBF5022}" presName="composite" presStyleCnt="0"/>
      <dgm:spPr/>
    </dgm:pt>
    <dgm:pt modelId="{CB49111E-A3EA-45ED-A76C-9743B26DF9BD}" type="pres">
      <dgm:prSet presAssocID="{FEE7D005-4CE5-4B25-B329-03059CBF5022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70F34AC-8C2E-44FA-8DBC-F0DD8137222F}" type="pres">
      <dgm:prSet presAssocID="{FEE7D005-4CE5-4B25-B329-03059CBF5022}" presName="descendantText" presStyleLbl="alignAcc1" presStyleIdx="2" presStyleCnt="5">
        <dgm:presLayoutVars>
          <dgm:bulletEnabled val="1"/>
        </dgm:presLayoutVars>
      </dgm:prSet>
      <dgm:spPr/>
    </dgm:pt>
    <dgm:pt modelId="{3303468F-6286-4FCE-B4C5-69E4858F4FCE}" type="pres">
      <dgm:prSet presAssocID="{765B3AE4-9FEB-4259-B96A-89989E39F828}" presName="sp" presStyleCnt="0"/>
      <dgm:spPr/>
    </dgm:pt>
    <dgm:pt modelId="{019FA6AE-026E-4754-9552-46FB9A746839}" type="pres">
      <dgm:prSet presAssocID="{BC3E4E4A-A050-4B5F-ADA0-AB049D9AED25}" presName="composite" presStyleCnt="0"/>
      <dgm:spPr/>
    </dgm:pt>
    <dgm:pt modelId="{748C7CBE-D559-4006-93C4-86B322A06A13}" type="pres">
      <dgm:prSet presAssocID="{BC3E4E4A-A050-4B5F-ADA0-AB049D9AED2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B70B29F-B785-418E-9DB2-6D685945E8BC}" type="pres">
      <dgm:prSet presAssocID="{BC3E4E4A-A050-4B5F-ADA0-AB049D9AED25}" presName="descendantText" presStyleLbl="alignAcc1" presStyleIdx="3" presStyleCnt="5">
        <dgm:presLayoutVars>
          <dgm:bulletEnabled val="1"/>
        </dgm:presLayoutVars>
      </dgm:prSet>
      <dgm:spPr/>
    </dgm:pt>
    <dgm:pt modelId="{FE56F453-7B46-49C6-BDEA-F3B6794A8B59}" type="pres">
      <dgm:prSet presAssocID="{243A802C-D711-44EB-A930-5A5E152C10FE}" presName="sp" presStyleCnt="0"/>
      <dgm:spPr/>
    </dgm:pt>
    <dgm:pt modelId="{5B400362-AEEF-4E16-8600-EE27C1094C78}" type="pres">
      <dgm:prSet presAssocID="{A4F70536-B2CC-4F78-A754-AC8D890E0288}" presName="composite" presStyleCnt="0"/>
      <dgm:spPr/>
    </dgm:pt>
    <dgm:pt modelId="{15C4143B-8AA2-4AB7-8C29-5BC2FF29F172}" type="pres">
      <dgm:prSet presAssocID="{A4F70536-B2CC-4F78-A754-AC8D890E028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4148DE2-4220-493A-A611-01DB03A85C04}" type="pres">
      <dgm:prSet presAssocID="{A4F70536-B2CC-4F78-A754-AC8D890E028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4559715-229B-47C5-A93F-878FB8FB3F83}" type="presOf" srcId="{013974E2-36C5-402C-93D0-409D91FAC7E5}" destId="{DB70B29F-B785-418E-9DB2-6D685945E8BC}" srcOrd="0" destOrd="0" presId="urn:microsoft.com/office/officeart/2005/8/layout/chevron2"/>
    <dgm:cxn modelId="{6625DD1A-08BB-48E8-AA65-ADA970A012A1}" type="presOf" srcId="{A491FB60-83BE-44AA-AAB7-148932C6F191}" destId="{77403E5E-8A9D-4C7C-BD6D-1588CDCEF0DB}" srcOrd="0" destOrd="0" presId="urn:microsoft.com/office/officeart/2005/8/layout/chevron2"/>
    <dgm:cxn modelId="{082DEC1B-BC9B-4763-9BE4-EBA7281AF8E0}" srcId="{08F5F9BC-12B2-49BB-B071-789AF06B3B62}" destId="{FEE7D005-4CE5-4B25-B329-03059CBF5022}" srcOrd="2" destOrd="0" parTransId="{6AD6AEB4-FE49-4C8C-8836-D4E995DCDDE7}" sibTransId="{765B3AE4-9FEB-4259-B96A-89989E39F828}"/>
    <dgm:cxn modelId="{02EF5227-F8C2-4D2F-9E41-AAB940FFAC34}" type="presOf" srcId="{08F5F9BC-12B2-49BB-B071-789AF06B3B62}" destId="{18F4E0E8-B6F6-4CFD-AA20-2F9CB0AEE1BE}" srcOrd="0" destOrd="0" presId="urn:microsoft.com/office/officeart/2005/8/layout/chevron2"/>
    <dgm:cxn modelId="{A8CD9928-1D4F-41A5-8460-665A56F1D74D}" srcId="{A491FB60-83BE-44AA-AAB7-148932C6F191}" destId="{C29186B1-A968-43E9-8CBD-3671640013D9}" srcOrd="0" destOrd="0" parTransId="{6F061F48-6B9A-40AF-AF7D-EE478EB8C17F}" sibTransId="{9CF3ED23-056C-4686-89D3-B270D55C0E15}"/>
    <dgm:cxn modelId="{E1C8E32B-EB57-4115-BD52-2984D538530C}" srcId="{FEE7D005-4CE5-4B25-B329-03059CBF5022}" destId="{2D5A40C4-1D75-4884-B9E5-0EE99BAF828C}" srcOrd="0" destOrd="0" parTransId="{6BED11CE-FC71-49F0-88D8-EAF4847DCCC2}" sibTransId="{CFFA21AD-5886-4C90-9D06-7353DD5C2644}"/>
    <dgm:cxn modelId="{DC560C3A-E61A-4F2A-8E38-2E48BB30F345}" type="presOf" srcId="{A4F70536-B2CC-4F78-A754-AC8D890E0288}" destId="{15C4143B-8AA2-4AB7-8C29-5BC2FF29F172}" srcOrd="0" destOrd="0" presId="urn:microsoft.com/office/officeart/2005/8/layout/chevron2"/>
    <dgm:cxn modelId="{70C47643-9E2B-40C4-815B-9E506D1D4609}" type="presOf" srcId="{E43C5A58-9933-4D84-B22A-716E4EB9D636}" destId="{E98A49E1-B048-48DD-BA6B-59ADC9CF9D20}" srcOrd="0" destOrd="0" presId="urn:microsoft.com/office/officeart/2005/8/layout/chevron2"/>
    <dgm:cxn modelId="{F6C4554C-4DB5-41C6-B348-6FBF665CF7D1}" srcId="{08F5F9BC-12B2-49BB-B071-789AF06B3B62}" destId="{E43C5A58-9933-4D84-B22A-716E4EB9D636}" srcOrd="0" destOrd="0" parTransId="{33811251-9D24-4F17-A3C6-627E4937FA98}" sibTransId="{DFE6DD67-1D76-4ED3-9992-A70174414EEE}"/>
    <dgm:cxn modelId="{89A4FE6C-E253-412C-B8FC-F9CA9370DC9C}" type="presOf" srcId="{8DD31B26-28DC-460F-B11F-858329C5621E}" destId="{D3F3A812-498E-40FA-BB4A-4078D18DF91E}" srcOrd="0" destOrd="0" presId="urn:microsoft.com/office/officeart/2005/8/layout/chevron2"/>
    <dgm:cxn modelId="{C41C9255-6F95-405A-AA43-5BFA7E252970}" type="presOf" srcId="{073BFEE6-963D-4547-80DC-40784323F203}" destId="{F4148DE2-4220-493A-A611-01DB03A85C04}" srcOrd="0" destOrd="0" presId="urn:microsoft.com/office/officeart/2005/8/layout/chevron2"/>
    <dgm:cxn modelId="{48C21659-8DF2-4F2B-92CB-B4634F09E1AA}" srcId="{A4F70536-B2CC-4F78-A754-AC8D890E0288}" destId="{073BFEE6-963D-4547-80DC-40784323F203}" srcOrd="0" destOrd="0" parTransId="{EA5BF040-8EDC-4FD5-A667-43D8F73EF339}" sibTransId="{7960B9ED-4756-4853-A604-2F3FED68C280}"/>
    <dgm:cxn modelId="{E7814F8B-AFB6-4B0C-A23A-CAA1056E0A38}" type="presOf" srcId="{2D5A40C4-1D75-4884-B9E5-0EE99BAF828C}" destId="{170F34AC-8C2E-44FA-8DBC-F0DD8137222F}" srcOrd="0" destOrd="0" presId="urn:microsoft.com/office/officeart/2005/8/layout/chevron2"/>
    <dgm:cxn modelId="{91DB7094-36FE-46BC-80FC-A79A2626C4E4}" type="presOf" srcId="{BC3E4E4A-A050-4B5F-ADA0-AB049D9AED25}" destId="{748C7CBE-D559-4006-93C4-86B322A06A13}" srcOrd="0" destOrd="0" presId="urn:microsoft.com/office/officeart/2005/8/layout/chevron2"/>
    <dgm:cxn modelId="{E0899EC6-AFB0-4F5F-A912-6FE252135A33}" srcId="{08F5F9BC-12B2-49BB-B071-789AF06B3B62}" destId="{A4F70536-B2CC-4F78-A754-AC8D890E0288}" srcOrd="4" destOrd="0" parTransId="{13C4A31D-04E5-4B0C-84E4-EBFC7467365E}" sibTransId="{AED89195-AA8E-486C-9B81-28D57F87EBA4}"/>
    <dgm:cxn modelId="{CC7532D7-A006-4487-B2C3-02EB9E0BEE0F}" type="presOf" srcId="{C29186B1-A968-43E9-8CBD-3671640013D9}" destId="{717A798C-D78C-4FE4-AD6A-D406ECC91594}" srcOrd="0" destOrd="0" presId="urn:microsoft.com/office/officeart/2005/8/layout/chevron2"/>
    <dgm:cxn modelId="{3B1988DD-C853-476F-A6CF-75735D7C2310}" srcId="{E43C5A58-9933-4D84-B22A-716E4EB9D636}" destId="{8DD31B26-28DC-460F-B11F-858329C5621E}" srcOrd="0" destOrd="0" parTransId="{850E9A82-BEF6-414B-8BA1-843BE2AD650C}" sibTransId="{506014F4-33C2-45D9-86E8-3DC1F7E8B6FC}"/>
    <dgm:cxn modelId="{3FA161E1-2D78-424C-B41F-A35639365BEB}" srcId="{08F5F9BC-12B2-49BB-B071-789AF06B3B62}" destId="{BC3E4E4A-A050-4B5F-ADA0-AB049D9AED25}" srcOrd="3" destOrd="0" parTransId="{C87181B0-407C-4413-8D96-EF8A62DE2813}" sibTransId="{243A802C-D711-44EB-A930-5A5E152C10FE}"/>
    <dgm:cxn modelId="{22D411EB-E585-453A-82D1-C40A8A915B56}" srcId="{BC3E4E4A-A050-4B5F-ADA0-AB049D9AED25}" destId="{013974E2-36C5-402C-93D0-409D91FAC7E5}" srcOrd="0" destOrd="0" parTransId="{1F826C48-1342-4756-9D59-DFACCAF5F29E}" sibTransId="{513BD9FF-D9D3-4698-9CE1-B4E1D4C9A463}"/>
    <dgm:cxn modelId="{2DF701F1-8A5A-47F7-AA4C-1EB8671BFE9D}" type="presOf" srcId="{FEE7D005-4CE5-4B25-B329-03059CBF5022}" destId="{CB49111E-A3EA-45ED-A76C-9743B26DF9BD}" srcOrd="0" destOrd="0" presId="urn:microsoft.com/office/officeart/2005/8/layout/chevron2"/>
    <dgm:cxn modelId="{C6D2E6F4-534A-48AF-B733-35C42E960170}" srcId="{08F5F9BC-12B2-49BB-B071-789AF06B3B62}" destId="{A491FB60-83BE-44AA-AAB7-148932C6F191}" srcOrd="1" destOrd="0" parTransId="{E9D58863-84AE-4C03-89DD-BE83F1FDE946}" sibTransId="{F6843ABF-4FDC-459F-B1A3-E88FE227FA3D}"/>
    <dgm:cxn modelId="{DEDB63F9-7097-41C3-9531-73F644CDC031}" type="presParOf" srcId="{18F4E0E8-B6F6-4CFD-AA20-2F9CB0AEE1BE}" destId="{E18A3903-D816-465E-BE18-E9847A1BAF3E}" srcOrd="0" destOrd="0" presId="urn:microsoft.com/office/officeart/2005/8/layout/chevron2"/>
    <dgm:cxn modelId="{6DC141AE-2877-4741-A47C-7611C0DD3837}" type="presParOf" srcId="{E18A3903-D816-465E-BE18-E9847A1BAF3E}" destId="{E98A49E1-B048-48DD-BA6B-59ADC9CF9D20}" srcOrd="0" destOrd="0" presId="urn:microsoft.com/office/officeart/2005/8/layout/chevron2"/>
    <dgm:cxn modelId="{F5366C7B-A6A6-496A-9B4D-7754535742F7}" type="presParOf" srcId="{E18A3903-D816-465E-BE18-E9847A1BAF3E}" destId="{D3F3A812-498E-40FA-BB4A-4078D18DF91E}" srcOrd="1" destOrd="0" presId="urn:microsoft.com/office/officeart/2005/8/layout/chevron2"/>
    <dgm:cxn modelId="{2941BEBC-9A47-433E-BA87-48977C877A47}" type="presParOf" srcId="{18F4E0E8-B6F6-4CFD-AA20-2F9CB0AEE1BE}" destId="{E69CFE80-FD62-4DEE-9C4C-338B9AE21427}" srcOrd="1" destOrd="0" presId="urn:microsoft.com/office/officeart/2005/8/layout/chevron2"/>
    <dgm:cxn modelId="{A32E3A55-DB7A-4AAF-82D5-78DAC23878B7}" type="presParOf" srcId="{18F4E0E8-B6F6-4CFD-AA20-2F9CB0AEE1BE}" destId="{235588B8-2032-419B-977B-F3A3D591E349}" srcOrd="2" destOrd="0" presId="urn:microsoft.com/office/officeart/2005/8/layout/chevron2"/>
    <dgm:cxn modelId="{7C8C45D6-0EFF-455C-904B-AB22B14D7749}" type="presParOf" srcId="{235588B8-2032-419B-977B-F3A3D591E349}" destId="{77403E5E-8A9D-4C7C-BD6D-1588CDCEF0DB}" srcOrd="0" destOrd="0" presId="urn:microsoft.com/office/officeart/2005/8/layout/chevron2"/>
    <dgm:cxn modelId="{28EC20FF-22EA-4867-91F4-DAB90649C821}" type="presParOf" srcId="{235588B8-2032-419B-977B-F3A3D591E349}" destId="{717A798C-D78C-4FE4-AD6A-D406ECC91594}" srcOrd="1" destOrd="0" presId="urn:microsoft.com/office/officeart/2005/8/layout/chevron2"/>
    <dgm:cxn modelId="{E93A990C-23F7-42E0-A2A7-BA17CCCB4949}" type="presParOf" srcId="{18F4E0E8-B6F6-4CFD-AA20-2F9CB0AEE1BE}" destId="{39E89F72-5865-46E5-9F43-0E8622FA84AB}" srcOrd="3" destOrd="0" presId="urn:microsoft.com/office/officeart/2005/8/layout/chevron2"/>
    <dgm:cxn modelId="{BE46233F-2E87-4D99-A268-9A37E672B850}" type="presParOf" srcId="{18F4E0E8-B6F6-4CFD-AA20-2F9CB0AEE1BE}" destId="{A3F0CE6A-5021-4A97-9417-F1A4D5244ACF}" srcOrd="4" destOrd="0" presId="urn:microsoft.com/office/officeart/2005/8/layout/chevron2"/>
    <dgm:cxn modelId="{511AD4F6-0F4C-456F-97A9-CAE2DFE44A85}" type="presParOf" srcId="{A3F0CE6A-5021-4A97-9417-F1A4D5244ACF}" destId="{CB49111E-A3EA-45ED-A76C-9743B26DF9BD}" srcOrd="0" destOrd="0" presId="urn:microsoft.com/office/officeart/2005/8/layout/chevron2"/>
    <dgm:cxn modelId="{70151F64-5CC3-472E-8E7B-908701C825C0}" type="presParOf" srcId="{A3F0CE6A-5021-4A97-9417-F1A4D5244ACF}" destId="{170F34AC-8C2E-44FA-8DBC-F0DD8137222F}" srcOrd="1" destOrd="0" presId="urn:microsoft.com/office/officeart/2005/8/layout/chevron2"/>
    <dgm:cxn modelId="{30916C7E-3255-4DC6-BFBD-767646B812DD}" type="presParOf" srcId="{18F4E0E8-B6F6-4CFD-AA20-2F9CB0AEE1BE}" destId="{3303468F-6286-4FCE-B4C5-69E4858F4FCE}" srcOrd="5" destOrd="0" presId="urn:microsoft.com/office/officeart/2005/8/layout/chevron2"/>
    <dgm:cxn modelId="{58A9EE2D-D357-4150-BC4D-7C4ECE1EF12D}" type="presParOf" srcId="{18F4E0E8-B6F6-4CFD-AA20-2F9CB0AEE1BE}" destId="{019FA6AE-026E-4754-9552-46FB9A746839}" srcOrd="6" destOrd="0" presId="urn:microsoft.com/office/officeart/2005/8/layout/chevron2"/>
    <dgm:cxn modelId="{FADCBD94-71CD-4C55-B375-E34872EC5EFD}" type="presParOf" srcId="{019FA6AE-026E-4754-9552-46FB9A746839}" destId="{748C7CBE-D559-4006-93C4-86B322A06A13}" srcOrd="0" destOrd="0" presId="urn:microsoft.com/office/officeart/2005/8/layout/chevron2"/>
    <dgm:cxn modelId="{9FBD63F2-C63C-49CB-888E-B36C224744DE}" type="presParOf" srcId="{019FA6AE-026E-4754-9552-46FB9A746839}" destId="{DB70B29F-B785-418E-9DB2-6D685945E8BC}" srcOrd="1" destOrd="0" presId="urn:microsoft.com/office/officeart/2005/8/layout/chevron2"/>
    <dgm:cxn modelId="{D1233DA6-4541-439A-8AA2-9EC0ADE64935}" type="presParOf" srcId="{18F4E0E8-B6F6-4CFD-AA20-2F9CB0AEE1BE}" destId="{FE56F453-7B46-49C6-BDEA-F3B6794A8B59}" srcOrd="7" destOrd="0" presId="urn:microsoft.com/office/officeart/2005/8/layout/chevron2"/>
    <dgm:cxn modelId="{E231E5FC-76B2-4B2F-8E47-C78B4015E380}" type="presParOf" srcId="{18F4E0E8-B6F6-4CFD-AA20-2F9CB0AEE1BE}" destId="{5B400362-AEEF-4E16-8600-EE27C1094C78}" srcOrd="8" destOrd="0" presId="urn:microsoft.com/office/officeart/2005/8/layout/chevron2"/>
    <dgm:cxn modelId="{76BA1957-67AF-40B5-A8B6-9A036E34418C}" type="presParOf" srcId="{5B400362-AEEF-4E16-8600-EE27C1094C78}" destId="{15C4143B-8AA2-4AB7-8C29-5BC2FF29F172}" srcOrd="0" destOrd="0" presId="urn:microsoft.com/office/officeart/2005/8/layout/chevron2"/>
    <dgm:cxn modelId="{9A730805-2172-49F4-BE78-CC6FCAB05769}" type="presParOf" srcId="{5B400362-AEEF-4E16-8600-EE27C1094C78}" destId="{F4148DE2-4220-493A-A611-01DB03A85C0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78991B-A796-4976-9000-A077684E462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2290212D-1585-4D65-A018-30440063DA6F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1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Planificación</a:t>
          </a:r>
        </a:p>
      </dgm:t>
    </dgm:pt>
    <dgm:pt modelId="{CDBFF400-EB13-41F6-BD53-154F74528EA1}" type="parTrans" cxnId="{EF129EA0-94C0-455A-A359-679A502C8FF2}">
      <dgm:prSet/>
      <dgm:spPr/>
      <dgm:t>
        <a:bodyPr/>
        <a:lstStyle/>
        <a:p>
          <a:endParaRPr lang="es-CL"/>
        </a:p>
      </dgm:t>
    </dgm:pt>
    <dgm:pt modelId="{F06A54E9-DC44-43EE-A344-2B7904981F39}" type="sibTrans" cxnId="{EF129EA0-94C0-455A-A359-679A502C8FF2}">
      <dgm:prSet/>
      <dgm:spPr/>
      <dgm:t>
        <a:bodyPr/>
        <a:lstStyle/>
        <a:p>
          <a:endParaRPr lang="es-CL"/>
        </a:p>
      </dgm:t>
    </dgm:pt>
    <dgm:pt modelId="{5A080CD9-C3EF-4475-99FA-7A323D722745}">
      <dgm:prSet phldrT="[Texto]" phldr="0"/>
      <dgm:spPr/>
      <dgm:t>
        <a:bodyPr/>
        <a:lstStyle/>
        <a:p>
          <a:endParaRPr lang="es-CL" dirty="0"/>
        </a:p>
      </dgm:t>
    </dgm:pt>
    <dgm:pt modelId="{E987EDCE-BAB2-43BB-B7A1-C9594015386D}" type="parTrans" cxnId="{95B79275-E664-4BEC-9507-8B6D4715923F}">
      <dgm:prSet/>
      <dgm:spPr/>
      <dgm:t>
        <a:bodyPr/>
        <a:lstStyle/>
        <a:p>
          <a:endParaRPr lang="es-CL"/>
        </a:p>
      </dgm:t>
    </dgm:pt>
    <dgm:pt modelId="{D7BFE317-898C-4B0A-8B35-3015064EAF73}" type="sibTrans" cxnId="{95B79275-E664-4BEC-9507-8B6D4715923F}">
      <dgm:prSet/>
      <dgm:spPr/>
      <dgm:t>
        <a:bodyPr/>
        <a:lstStyle/>
        <a:p>
          <a:endParaRPr lang="es-CL"/>
        </a:p>
      </dgm:t>
    </dgm:pt>
    <dgm:pt modelId="{2F0169E9-77CE-4547-A352-086DC4DD756E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2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Desarrollo</a:t>
          </a:r>
        </a:p>
      </dgm:t>
    </dgm:pt>
    <dgm:pt modelId="{5AF8D359-4292-48A3-82AD-EC9EC50E9AC6}" type="parTrans" cxnId="{E918F7AB-EBA9-4F38-A617-0AE96C8EA27E}">
      <dgm:prSet/>
      <dgm:spPr/>
      <dgm:t>
        <a:bodyPr/>
        <a:lstStyle/>
        <a:p>
          <a:endParaRPr lang="es-CL"/>
        </a:p>
      </dgm:t>
    </dgm:pt>
    <dgm:pt modelId="{661E0C9D-0EE1-4653-AE38-2C71BBFF5567}" type="sibTrans" cxnId="{E918F7AB-EBA9-4F38-A617-0AE96C8EA27E}">
      <dgm:prSet/>
      <dgm:spPr/>
      <dgm:t>
        <a:bodyPr/>
        <a:lstStyle/>
        <a:p>
          <a:endParaRPr lang="es-CL"/>
        </a:p>
      </dgm:t>
    </dgm:pt>
    <dgm:pt modelId="{E0F9A84C-D93E-443E-8A56-576D4F1229A0}">
      <dgm:prSet phldrT="[Texto]" phldr="0" custT="1"/>
      <dgm:spPr/>
      <dgm:t>
        <a:bodyPr/>
        <a:lstStyle/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Fase 3</a:t>
          </a:r>
        </a:p>
        <a:p>
          <a:r>
            <a:rPr lang="es-CL" sz="2000" dirty="0">
              <a:latin typeface="Arial" panose="020B0604020202020204" pitchFamily="34" charset="0"/>
              <a:cs typeface="Arial" panose="020B0604020202020204" pitchFamily="34" charset="0"/>
            </a:rPr>
            <a:t>Cierre</a:t>
          </a:r>
        </a:p>
      </dgm:t>
    </dgm:pt>
    <dgm:pt modelId="{0F078970-0D4B-441C-A5E3-0C64EAAAE819}" type="parTrans" cxnId="{9B79C9A8-3C41-4EE4-A9A0-9AE65D67DF4B}">
      <dgm:prSet/>
      <dgm:spPr/>
      <dgm:t>
        <a:bodyPr/>
        <a:lstStyle/>
        <a:p>
          <a:endParaRPr lang="es-CL"/>
        </a:p>
      </dgm:t>
    </dgm:pt>
    <dgm:pt modelId="{7837D2E6-7C8D-4B64-BB11-805E6448FD6B}" type="sibTrans" cxnId="{9B79C9A8-3C41-4EE4-A9A0-9AE65D67DF4B}">
      <dgm:prSet/>
      <dgm:spPr/>
      <dgm:t>
        <a:bodyPr/>
        <a:lstStyle/>
        <a:p>
          <a:endParaRPr lang="es-CL"/>
        </a:p>
      </dgm:t>
    </dgm:pt>
    <dgm:pt modelId="{49DF8BA4-4FF2-46D7-88A9-3D2DAA5A10AA}" type="pres">
      <dgm:prSet presAssocID="{9E78991B-A796-4976-9000-A077684E462C}" presName="rootnode" presStyleCnt="0">
        <dgm:presLayoutVars>
          <dgm:chMax/>
          <dgm:chPref/>
          <dgm:dir/>
          <dgm:animLvl val="lvl"/>
        </dgm:presLayoutVars>
      </dgm:prSet>
      <dgm:spPr/>
    </dgm:pt>
    <dgm:pt modelId="{34602570-2F6A-496F-97BB-3B3861B7F416}" type="pres">
      <dgm:prSet presAssocID="{2290212D-1585-4D65-A018-30440063DA6F}" presName="composite" presStyleCnt="0"/>
      <dgm:spPr/>
    </dgm:pt>
    <dgm:pt modelId="{D49D0902-C0C4-4E6F-9EAC-C029931848B0}" type="pres">
      <dgm:prSet presAssocID="{2290212D-1585-4D65-A018-30440063DA6F}" presName="bentUpArrow1" presStyleLbl="alignImgPlace1" presStyleIdx="0" presStyleCnt="2" custLinFactNeighborX="22843" custLinFactNeighborY="14510"/>
      <dgm:spPr/>
    </dgm:pt>
    <dgm:pt modelId="{D88FF295-6EC6-4EDC-B8B1-600ADA33CE3D}" type="pres">
      <dgm:prSet presAssocID="{2290212D-1585-4D65-A018-30440063DA6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E17D011-F64A-4087-B228-1C798E0F55CD}" type="pres">
      <dgm:prSet presAssocID="{2290212D-1585-4D65-A018-30440063DA6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B6F1E90-5D9E-4BF1-A6FF-7BB343BF5C1D}" type="pres">
      <dgm:prSet presAssocID="{F06A54E9-DC44-43EE-A344-2B7904981F39}" presName="sibTrans" presStyleCnt="0"/>
      <dgm:spPr/>
    </dgm:pt>
    <dgm:pt modelId="{342E4F4B-5822-4729-A43B-CE035172A4E1}" type="pres">
      <dgm:prSet presAssocID="{2F0169E9-77CE-4547-A352-086DC4DD756E}" presName="composite" presStyleCnt="0"/>
      <dgm:spPr/>
    </dgm:pt>
    <dgm:pt modelId="{7503B834-BEC0-4EAD-B942-636D52F7851D}" type="pres">
      <dgm:prSet presAssocID="{2F0169E9-77CE-4547-A352-086DC4DD756E}" presName="bentUpArrow1" presStyleLbl="alignImgPlace1" presStyleIdx="1" presStyleCnt="2" custLinFactNeighborX="-2867" custLinFactNeighborY="41036"/>
      <dgm:spPr/>
    </dgm:pt>
    <dgm:pt modelId="{A6F175EE-11D8-4D64-8424-1685FBDCDE75}" type="pres">
      <dgm:prSet presAssocID="{2F0169E9-77CE-4547-A352-086DC4DD756E}" presName="ParentText" presStyleLbl="node1" presStyleIdx="1" presStyleCnt="3" custLinFactNeighborX="-23473" custLinFactNeighborY="18933">
        <dgm:presLayoutVars>
          <dgm:chMax val="1"/>
          <dgm:chPref val="1"/>
          <dgm:bulletEnabled val="1"/>
        </dgm:presLayoutVars>
      </dgm:prSet>
      <dgm:spPr/>
    </dgm:pt>
    <dgm:pt modelId="{FD331015-CC26-418B-BAF2-67AB5FA2100A}" type="pres">
      <dgm:prSet presAssocID="{2F0169E9-77CE-4547-A352-086DC4DD756E}" presName="ChildText" presStyleLbl="revTx" presStyleIdx="1" presStyleCnt="2" custScaleX="478729" custLinFactX="100000" custLinFactNeighborX="146689" custLinFactNeighborY="22152">
        <dgm:presLayoutVars>
          <dgm:chMax val="0"/>
          <dgm:chPref val="0"/>
          <dgm:bulletEnabled val="1"/>
        </dgm:presLayoutVars>
      </dgm:prSet>
      <dgm:spPr/>
    </dgm:pt>
    <dgm:pt modelId="{7A2D073B-CDB1-4F52-8041-83CAA3FEA675}" type="pres">
      <dgm:prSet presAssocID="{661E0C9D-0EE1-4653-AE38-2C71BBFF5567}" presName="sibTrans" presStyleCnt="0"/>
      <dgm:spPr/>
    </dgm:pt>
    <dgm:pt modelId="{C9DE2F82-2AB9-4EB9-B277-69619EF63124}" type="pres">
      <dgm:prSet presAssocID="{E0F9A84C-D93E-443E-8A56-576D4F1229A0}" presName="composite" presStyleCnt="0"/>
      <dgm:spPr/>
    </dgm:pt>
    <dgm:pt modelId="{5FB67994-81C3-42C6-A69A-FD4D449A4293}" type="pres">
      <dgm:prSet presAssocID="{E0F9A84C-D93E-443E-8A56-576D4F1229A0}" presName="ParentText" presStyleLbl="node1" presStyleIdx="2" presStyleCnt="3" custLinFactNeighborX="34606" custLinFactNeighborY="28759">
        <dgm:presLayoutVars>
          <dgm:chMax val="1"/>
          <dgm:chPref val="1"/>
          <dgm:bulletEnabled val="1"/>
        </dgm:presLayoutVars>
      </dgm:prSet>
      <dgm:spPr/>
    </dgm:pt>
  </dgm:ptLst>
  <dgm:cxnLst>
    <dgm:cxn modelId="{6DC40101-46DC-4C02-87D3-30AACD192F51}" type="presOf" srcId="{E0F9A84C-D93E-443E-8A56-576D4F1229A0}" destId="{5FB67994-81C3-42C6-A69A-FD4D449A4293}" srcOrd="0" destOrd="0" presId="urn:microsoft.com/office/officeart/2005/8/layout/StepDownProcess"/>
    <dgm:cxn modelId="{78A4525B-0B52-48ED-ACE2-254CDFD93AFB}" type="presOf" srcId="{9E78991B-A796-4976-9000-A077684E462C}" destId="{49DF8BA4-4FF2-46D7-88A9-3D2DAA5A10AA}" srcOrd="0" destOrd="0" presId="urn:microsoft.com/office/officeart/2005/8/layout/StepDownProcess"/>
    <dgm:cxn modelId="{84BEEF64-0553-4434-B401-C6F36AEA499B}" type="presOf" srcId="{5A080CD9-C3EF-4475-99FA-7A323D722745}" destId="{3E17D011-F64A-4087-B228-1C798E0F55CD}" srcOrd="0" destOrd="0" presId="urn:microsoft.com/office/officeart/2005/8/layout/StepDownProcess"/>
    <dgm:cxn modelId="{7BAB7E48-A1AE-45ED-9AB6-7B888C105D50}" type="presOf" srcId="{2290212D-1585-4D65-A018-30440063DA6F}" destId="{D88FF295-6EC6-4EDC-B8B1-600ADA33CE3D}" srcOrd="0" destOrd="0" presId="urn:microsoft.com/office/officeart/2005/8/layout/StepDownProcess"/>
    <dgm:cxn modelId="{95B79275-E664-4BEC-9507-8B6D4715923F}" srcId="{2290212D-1585-4D65-A018-30440063DA6F}" destId="{5A080CD9-C3EF-4475-99FA-7A323D722745}" srcOrd="0" destOrd="0" parTransId="{E987EDCE-BAB2-43BB-B7A1-C9594015386D}" sibTransId="{D7BFE317-898C-4B0A-8B35-3015064EAF73}"/>
    <dgm:cxn modelId="{EF129EA0-94C0-455A-A359-679A502C8FF2}" srcId="{9E78991B-A796-4976-9000-A077684E462C}" destId="{2290212D-1585-4D65-A018-30440063DA6F}" srcOrd="0" destOrd="0" parTransId="{CDBFF400-EB13-41F6-BD53-154F74528EA1}" sibTransId="{F06A54E9-DC44-43EE-A344-2B7904981F39}"/>
    <dgm:cxn modelId="{9B79C9A8-3C41-4EE4-A9A0-9AE65D67DF4B}" srcId="{9E78991B-A796-4976-9000-A077684E462C}" destId="{E0F9A84C-D93E-443E-8A56-576D4F1229A0}" srcOrd="2" destOrd="0" parTransId="{0F078970-0D4B-441C-A5E3-0C64EAAAE819}" sibTransId="{7837D2E6-7C8D-4B64-BB11-805E6448FD6B}"/>
    <dgm:cxn modelId="{E918F7AB-EBA9-4F38-A617-0AE96C8EA27E}" srcId="{9E78991B-A796-4976-9000-A077684E462C}" destId="{2F0169E9-77CE-4547-A352-086DC4DD756E}" srcOrd="1" destOrd="0" parTransId="{5AF8D359-4292-48A3-82AD-EC9EC50E9AC6}" sibTransId="{661E0C9D-0EE1-4653-AE38-2C71BBFF5567}"/>
    <dgm:cxn modelId="{BE6EEABE-9986-4EE0-A251-43B3C8CF7FE4}" type="presOf" srcId="{2F0169E9-77CE-4547-A352-086DC4DD756E}" destId="{A6F175EE-11D8-4D64-8424-1685FBDCDE75}" srcOrd="0" destOrd="0" presId="urn:microsoft.com/office/officeart/2005/8/layout/StepDownProcess"/>
    <dgm:cxn modelId="{A5E5FAD0-91DD-4189-8F60-5FC520DA7538}" type="presParOf" srcId="{49DF8BA4-4FF2-46D7-88A9-3D2DAA5A10AA}" destId="{34602570-2F6A-496F-97BB-3B3861B7F416}" srcOrd="0" destOrd="0" presId="urn:microsoft.com/office/officeart/2005/8/layout/StepDownProcess"/>
    <dgm:cxn modelId="{4B42FF7B-254A-4C32-A987-6F790DBDA2CB}" type="presParOf" srcId="{34602570-2F6A-496F-97BB-3B3861B7F416}" destId="{D49D0902-C0C4-4E6F-9EAC-C029931848B0}" srcOrd="0" destOrd="0" presId="urn:microsoft.com/office/officeart/2005/8/layout/StepDownProcess"/>
    <dgm:cxn modelId="{836C11AA-C2EE-4EF2-8B8F-B4ECA981AEEB}" type="presParOf" srcId="{34602570-2F6A-496F-97BB-3B3861B7F416}" destId="{D88FF295-6EC6-4EDC-B8B1-600ADA33CE3D}" srcOrd="1" destOrd="0" presId="urn:microsoft.com/office/officeart/2005/8/layout/StepDownProcess"/>
    <dgm:cxn modelId="{50AB1DBE-EFD9-4083-8B68-1B6BB9784B31}" type="presParOf" srcId="{34602570-2F6A-496F-97BB-3B3861B7F416}" destId="{3E17D011-F64A-4087-B228-1C798E0F55CD}" srcOrd="2" destOrd="0" presId="urn:microsoft.com/office/officeart/2005/8/layout/StepDownProcess"/>
    <dgm:cxn modelId="{EEBC5C92-0868-41D1-B15F-AD9ECCA53E25}" type="presParOf" srcId="{49DF8BA4-4FF2-46D7-88A9-3D2DAA5A10AA}" destId="{1B6F1E90-5D9E-4BF1-A6FF-7BB343BF5C1D}" srcOrd="1" destOrd="0" presId="urn:microsoft.com/office/officeart/2005/8/layout/StepDownProcess"/>
    <dgm:cxn modelId="{10340EDA-6E70-41D2-A4E7-1ECCA1FE4A64}" type="presParOf" srcId="{49DF8BA4-4FF2-46D7-88A9-3D2DAA5A10AA}" destId="{342E4F4B-5822-4729-A43B-CE035172A4E1}" srcOrd="2" destOrd="0" presId="urn:microsoft.com/office/officeart/2005/8/layout/StepDownProcess"/>
    <dgm:cxn modelId="{2E1314BC-DCCD-4EE8-B36F-9D448FB2519F}" type="presParOf" srcId="{342E4F4B-5822-4729-A43B-CE035172A4E1}" destId="{7503B834-BEC0-4EAD-B942-636D52F7851D}" srcOrd="0" destOrd="0" presId="urn:microsoft.com/office/officeart/2005/8/layout/StepDownProcess"/>
    <dgm:cxn modelId="{E1FFAB11-2CE2-42BC-836D-B5F6590A0EB7}" type="presParOf" srcId="{342E4F4B-5822-4729-A43B-CE035172A4E1}" destId="{A6F175EE-11D8-4D64-8424-1685FBDCDE75}" srcOrd="1" destOrd="0" presId="urn:microsoft.com/office/officeart/2005/8/layout/StepDownProcess"/>
    <dgm:cxn modelId="{B1B4C2F8-10B9-41D3-86A6-C3367ADF866D}" type="presParOf" srcId="{342E4F4B-5822-4729-A43B-CE035172A4E1}" destId="{FD331015-CC26-418B-BAF2-67AB5FA2100A}" srcOrd="2" destOrd="0" presId="urn:microsoft.com/office/officeart/2005/8/layout/StepDownProcess"/>
    <dgm:cxn modelId="{F8A946B2-F03F-403F-ADC5-4F064E66BA4C}" type="presParOf" srcId="{49DF8BA4-4FF2-46D7-88A9-3D2DAA5A10AA}" destId="{7A2D073B-CDB1-4F52-8041-83CAA3FEA675}" srcOrd="3" destOrd="0" presId="urn:microsoft.com/office/officeart/2005/8/layout/StepDownProcess"/>
    <dgm:cxn modelId="{C01A84C7-C1B8-44B8-9597-A48E3A875BD9}" type="presParOf" srcId="{49DF8BA4-4FF2-46D7-88A9-3D2DAA5A10AA}" destId="{C9DE2F82-2AB9-4EB9-B277-69619EF63124}" srcOrd="4" destOrd="0" presId="urn:microsoft.com/office/officeart/2005/8/layout/StepDownProcess"/>
    <dgm:cxn modelId="{E0255689-44C5-4784-8181-9E53795C541E}" type="presParOf" srcId="{C9DE2F82-2AB9-4EB9-B277-69619EF63124}" destId="{5FB67994-81C3-42C6-A69A-FD4D449A42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A49E1-B048-48DD-BA6B-59ADC9CF9D20}">
      <dsp:nvSpPr>
        <dsp:cNvPr id="0" name=""/>
        <dsp:cNvSpPr/>
      </dsp:nvSpPr>
      <dsp:spPr>
        <a:xfrm rot="5400000">
          <a:off x="-141729" y="141981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/>
        </a:p>
      </dsp:txBody>
      <dsp:txXfrm rot="-5400000">
        <a:off x="1" y="330955"/>
        <a:ext cx="661405" cy="283459"/>
      </dsp:txXfrm>
    </dsp:sp>
    <dsp:sp modelId="{D3F3A812-498E-40FA-BB4A-4078D18DF91E}">
      <dsp:nvSpPr>
        <dsp:cNvPr id="0" name=""/>
        <dsp:cNvSpPr/>
      </dsp:nvSpPr>
      <dsp:spPr>
        <a:xfrm rot="5400000">
          <a:off x="3176888" y="-2515230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Análisis</a:t>
          </a:r>
        </a:p>
      </dsp:txBody>
      <dsp:txXfrm rot="-5400000">
        <a:off x="661406" y="30233"/>
        <a:ext cx="5615146" cy="554199"/>
      </dsp:txXfrm>
    </dsp:sp>
    <dsp:sp modelId="{77403E5E-8A9D-4C7C-BD6D-1588CDCEF0DB}">
      <dsp:nvSpPr>
        <dsp:cNvPr id="0" name=""/>
        <dsp:cNvSpPr/>
      </dsp:nvSpPr>
      <dsp:spPr>
        <a:xfrm rot="5400000">
          <a:off x="-141729" y="967704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/>
        </a:p>
      </dsp:txBody>
      <dsp:txXfrm rot="-5400000">
        <a:off x="1" y="1156678"/>
        <a:ext cx="661405" cy="283459"/>
      </dsp:txXfrm>
    </dsp:sp>
    <dsp:sp modelId="{717A798C-D78C-4FE4-AD6A-D406ECC91594}">
      <dsp:nvSpPr>
        <dsp:cNvPr id="0" name=""/>
        <dsp:cNvSpPr/>
      </dsp:nvSpPr>
      <dsp:spPr>
        <a:xfrm rot="5400000">
          <a:off x="3176888" y="-1689507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Diseño</a:t>
          </a:r>
        </a:p>
      </dsp:txBody>
      <dsp:txXfrm rot="-5400000">
        <a:off x="661406" y="855956"/>
        <a:ext cx="5615146" cy="554199"/>
      </dsp:txXfrm>
    </dsp:sp>
    <dsp:sp modelId="{CB49111E-A3EA-45ED-A76C-9743B26DF9BD}">
      <dsp:nvSpPr>
        <dsp:cNvPr id="0" name=""/>
        <dsp:cNvSpPr/>
      </dsp:nvSpPr>
      <dsp:spPr>
        <a:xfrm rot="5400000">
          <a:off x="-141729" y="1793427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 dirty="0"/>
        </a:p>
      </dsp:txBody>
      <dsp:txXfrm rot="-5400000">
        <a:off x="1" y="1982401"/>
        <a:ext cx="661405" cy="283459"/>
      </dsp:txXfrm>
    </dsp:sp>
    <dsp:sp modelId="{170F34AC-8C2E-44FA-8DBC-F0DD8137222F}">
      <dsp:nvSpPr>
        <dsp:cNvPr id="0" name=""/>
        <dsp:cNvSpPr/>
      </dsp:nvSpPr>
      <dsp:spPr>
        <a:xfrm rot="5400000">
          <a:off x="3176888" y="-863785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Desarrollo</a:t>
          </a:r>
        </a:p>
      </dsp:txBody>
      <dsp:txXfrm rot="-5400000">
        <a:off x="661406" y="1681678"/>
        <a:ext cx="5615146" cy="554199"/>
      </dsp:txXfrm>
    </dsp:sp>
    <dsp:sp modelId="{748C7CBE-D559-4006-93C4-86B322A06A13}">
      <dsp:nvSpPr>
        <dsp:cNvPr id="0" name=""/>
        <dsp:cNvSpPr/>
      </dsp:nvSpPr>
      <dsp:spPr>
        <a:xfrm rot="5400000">
          <a:off x="-141729" y="2619150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 dirty="0"/>
        </a:p>
      </dsp:txBody>
      <dsp:txXfrm rot="-5400000">
        <a:off x="1" y="2808124"/>
        <a:ext cx="661405" cy="283459"/>
      </dsp:txXfrm>
    </dsp:sp>
    <dsp:sp modelId="{DB70B29F-B785-418E-9DB2-6D685945E8BC}">
      <dsp:nvSpPr>
        <dsp:cNvPr id="0" name=""/>
        <dsp:cNvSpPr/>
      </dsp:nvSpPr>
      <dsp:spPr>
        <a:xfrm rot="5400000">
          <a:off x="3176888" y="-38062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Implementación</a:t>
          </a:r>
        </a:p>
      </dsp:txBody>
      <dsp:txXfrm rot="-5400000">
        <a:off x="661406" y="2507401"/>
        <a:ext cx="5615146" cy="554199"/>
      </dsp:txXfrm>
    </dsp:sp>
    <dsp:sp modelId="{15C4143B-8AA2-4AB7-8C29-5BC2FF29F172}">
      <dsp:nvSpPr>
        <dsp:cNvPr id="0" name=""/>
        <dsp:cNvSpPr/>
      </dsp:nvSpPr>
      <dsp:spPr>
        <a:xfrm rot="5400000">
          <a:off x="-141729" y="3444872"/>
          <a:ext cx="944864" cy="6614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700" kern="1200" dirty="0"/>
        </a:p>
      </dsp:txBody>
      <dsp:txXfrm rot="-5400000">
        <a:off x="1" y="3633846"/>
        <a:ext cx="661405" cy="283459"/>
      </dsp:txXfrm>
    </dsp:sp>
    <dsp:sp modelId="{F4148DE2-4220-493A-A611-01DB03A85C04}">
      <dsp:nvSpPr>
        <dsp:cNvPr id="0" name=""/>
        <dsp:cNvSpPr/>
      </dsp:nvSpPr>
      <dsp:spPr>
        <a:xfrm rot="5400000">
          <a:off x="3176888" y="787660"/>
          <a:ext cx="614161" cy="56451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Cierre</a:t>
          </a:r>
        </a:p>
      </dsp:txBody>
      <dsp:txXfrm rot="-5400000">
        <a:off x="661406" y="3333124"/>
        <a:ext cx="5615146" cy="554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D0902-C0C4-4E6F-9EAC-C029931848B0}">
      <dsp:nvSpPr>
        <dsp:cNvPr id="0" name=""/>
        <dsp:cNvSpPr/>
      </dsp:nvSpPr>
      <dsp:spPr>
        <a:xfrm rot="5400000">
          <a:off x="596021" y="1964340"/>
          <a:ext cx="1130141" cy="12866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FF295-6EC6-4EDC-B8B1-600ADA33CE3D}">
      <dsp:nvSpPr>
        <dsp:cNvPr id="0" name=""/>
        <dsp:cNvSpPr/>
      </dsp:nvSpPr>
      <dsp:spPr>
        <a:xfrm>
          <a:off x="2698" y="547572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Planificación</a:t>
          </a:r>
        </a:p>
      </dsp:txBody>
      <dsp:txXfrm>
        <a:off x="67717" y="612591"/>
        <a:ext cx="1772454" cy="1201645"/>
      </dsp:txXfrm>
    </dsp:sp>
    <dsp:sp modelId="{3E17D011-F64A-4087-B228-1C798E0F55CD}">
      <dsp:nvSpPr>
        <dsp:cNvPr id="0" name=""/>
        <dsp:cNvSpPr/>
      </dsp:nvSpPr>
      <dsp:spPr>
        <a:xfrm>
          <a:off x="1905191" y="674578"/>
          <a:ext cx="1383691" cy="107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L" sz="2800" kern="1200" dirty="0"/>
        </a:p>
      </dsp:txBody>
      <dsp:txXfrm>
        <a:off x="1905191" y="674578"/>
        <a:ext cx="1383691" cy="1076325"/>
      </dsp:txXfrm>
    </dsp:sp>
    <dsp:sp modelId="{7503B834-BEC0-4EAD-B942-636D52F7851D}">
      <dsp:nvSpPr>
        <dsp:cNvPr id="0" name=""/>
        <dsp:cNvSpPr/>
      </dsp:nvSpPr>
      <dsp:spPr>
        <a:xfrm rot="5400000">
          <a:off x="2560326" y="3760041"/>
          <a:ext cx="1130141" cy="12866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175EE-11D8-4D64-8424-1685FBDCDE75}">
      <dsp:nvSpPr>
        <dsp:cNvPr id="0" name=""/>
        <dsp:cNvSpPr/>
      </dsp:nvSpPr>
      <dsp:spPr>
        <a:xfrm>
          <a:off x="1851223" y="2295619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Desarrollo</a:t>
          </a:r>
        </a:p>
      </dsp:txBody>
      <dsp:txXfrm>
        <a:off x="1916242" y="2360638"/>
        <a:ext cx="1772454" cy="1201645"/>
      </dsp:txXfrm>
    </dsp:sp>
    <dsp:sp modelId="{FD331015-CC26-418B-BAF2-67AB5FA2100A}">
      <dsp:nvSpPr>
        <dsp:cNvPr id="0" name=""/>
        <dsp:cNvSpPr/>
      </dsp:nvSpPr>
      <dsp:spPr>
        <a:xfrm>
          <a:off x="1582765" y="2408925"/>
          <a:ext cx="6624134" cy="107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67994-81C3-42C6-A69A-FD4D449A4293}">
      <dsp:nvSpPr>
        <dsp:cNvPr id="0" name=""/>
        <dsp:cNvSpPr/>
      </dsp:nvSpPr>
      <dsp:spPr>
        <a:xfrm>
          <a:off x="3815812" y="3922390"/>
          <a:ext cx="1902492" cy="13316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Fase 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Arial" panose="020B0604020202020204" pitchFamily="34" charset="0"/>
              <a:cs typeface="Arial" panose="020B0604020202020204" pitchFamily="34" charset="0"/>
            </a:rPr>
            <a:t>Cierre</a:t>
          </a:r>
        </a:p>
      </dsp:txBody>
      <dsp:txXfrm>
        <a:off x="3880831" y="3987409"/>
        <a:ext cx="1772454" cy="1201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1812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89571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6495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5715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EF05F319-B61D-CB49-AFF1-0D14D50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>
            <a:extLst>
              <a:ext uri="{FF2B5EF4-FFF2-40B4-BE49-F238E27FC236}">
                <a16:creationId xmlns:a16="http://schemas.microsoft.com/office/drawing/2014/main" id="{AC5EC9C5-A4E0-5B1A-D360-BD6F4D07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13:notes">
            <a:extLst>
              <a:ext uri="{FF2B5EF4-FFF2-40B4-BE49-F238E27FC236}">
                <a16:creationId xmlns:a16="http://schemas.microsoft.com/office/drawing/2014/main" id="{BCA95D05-F5E9-8815-C5B0-E99F28F47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1963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b8f94f2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  <p:sp>
        <p:nvSpPr>
          <p:cNvPr id="365" name="Google Shape;365;g39b8f94f21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g39b8f94f21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14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8300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6521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4862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063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080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853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2596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1852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57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2514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9758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92" name="Google Shape;92;p3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s-419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3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s-419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6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15" name="Google Shape;115;p36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6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18" name="Google Shape;118;p36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s-419"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6.jp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9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" descr="Flecha azul entre flechas grises"/>
          <p:cNvPicPr preferRelativeResize="0"/>
          <p:nvPr/>
        </p:nvPicPr>
        <p:blipFill rotWithShape="1">
          <a:blip r:embed="rId4">
            <a:alphaModFix/>
          </a:blip>
          <a:srcRect l="17707" r="15605" b="-1"/>
          <a:stretch/>
        </p:blipFill>
        <p:spPr>
          <a:xfrm>
            <a:off x="20" y="2030"/>
            <a:ext cx="6095980" cy="68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Dibujo de un cepillo de dientes en la boca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 l="27833" r="17262"/>
          <a:stretch/>
        </p:blipFill>
        <p:spPr>
          <a:xfrm>
            <a:off x="6096000" y="-1"/>
            <a:ext cx="6096000" cy="6855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365D">
                  <a:alpha val="2745"/>
                </a:srgbClr>
              </a:gs>
              <a:gs pos="32000">
                <a:srgbClr val="17365D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0" y="-2031"/>
            <a:ext cx="12192000" cy="6858000"/>
          </a:xfrm>
          <a:prstGeom prst="rect">
            <a:avLst/>
          </a:prstGeom>
          <a:blipFill rotWithShape="1">
            <a:blip r:embed="rId6">
              <a:alphaModFix amt="30000"/>
            </a:blip>
            <a:tile tx="0" ty="0" sx="100000" sy="10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5837382" y="2317590"/>
            <a:ext cx="2365468" cy="136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CAPSTONE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48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6368BA-0BBB-5049-361D-2518EC819A52}"/>
              </a:ext>
            </a:extLst>
          </p:cNvPr>
          <p:cNvSpPr/>
          <p:nvPr/>
        </p:nvSpPr>
        <p:spPr>
          <a:xfrm>
            <a:off x="3552760" y="1672643"/>
            <a:ext cx="465009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419" sz="5400" b="1" i="0" u="none" strike="noStrik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Bookman Old Style"/>
                <a:cs typeface="Arial" panose="020B0604020202020204" pitchFamily="34" charset="0"/>
                <a:sym typeface="Bookman Old Style"/>
              </a:rPr>
              <a:t>NOMAD-A</a:t>
            </a:r>
          </a:p>
          <a:p>
            <a:pPr algn="ctr"/>
            <a:endParaRPr lang="es-C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13;p10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66066F1-F5E2-75C6-304C-EA7E1CE121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7039" y="18185"/>
            <a:ext cx="1559495" cy="3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15;p10">
            <a:extLst>
              <a:ext uri="{FF2B5EF4-FFF2-40B4-BE49-F238E27FC236}">
                <a16:creationId xmlns:a16="http://schemas.microsoft.com/office/drawing/2014/main" id="{A5F73F52-56B8-5823-C09E-ACC5535AD3CC}"/>
              </a:ext>
            </a:extLst>
          </p:cNvPr>
          <p:cNvSpPr txBox="1"/>
          <p:nvPr/>
        </p:nvSpPr>
        <p:spPr>
          <a:xfrm>
            <a:off x="818229" y="-31045"/>
            <a:ext cx="978881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Cronograma para el desarrollo del proyecto</a:t>
            </a:r>
            <a:endParaRPr sz="4000" dirty="0"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F243E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8ED3A24-8FC8-1C53-2CFE-3BCE3B3504F5}"/>
              </a:ext>
            </a:extLst>
          </p:cNvPr>
          <p:cNvGrpSpPr/>
          <p:nvPr/>
        </p:nvGrpSpPr>
        <p:grpSpPr>
          <a:xfrm>
            <a:off x="2383200" y="801962"/>
            <a:ext cx="9174062" cy="1877992"/>
            <a:chOff x="4183444" y="2041750"/>
            <a:chExt cx="1916245" cy="18779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5E2656E-D23D-4EA5-89DE-44128D458FCA}"/>
                </a:ext>
              </a:extLst>
            </p:cNvPr>
            <p:cNvSpPr/>
            <p:nvPr/>
          </p:nvSpPr>
          <p:spPr>
            <a:xfrm>
              <a:off x="4385381" y="2041750"/>
              <a:ext cx="1714308" cy="1333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5F6FCE4-C78A-456D-45BF-2D4183EE58E8}"/>
                </a:ext>
              </a:extLst>
            </p:cNvPr>
            <p:cNvSpPr txBox="1"/>
            <p:nvPr/>
          </p:nvSpPr>
          <p:spPr>
            <a:xfrm>
              <a:off x="4183444" y="2586242"/>
              <a:ext cx="1877918" cy="133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1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CL" sz="2000" kern="1200" dirty="0">
                  <a:solidFill>
                    <a:schemeClr val="bg1"/>
                  </a:solidFill>
                </a:rPr>
                <a:t>-Definición de equipo, proyecto, objetivos y herramientas (8/12/2025 hasta 9/5/2025)</a:t>
              </a:r>
            </a:p>
            <a:p>
              <a:pPr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s-CL" sz="2000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oogle Shape;201;p5" descr="Carpa en la naturaleza">
            <a:extLst>
              <a:ext uri="{FF2B5EF4-FFF2-40B4-BE49-F238E27FC236}">
                <a16:creationId xmlns:a16="http://schemas.microsoft.com/office/drawing/2014/main" id="{4E45E8BA-9559-DC0B-25C1-544CDC25A25B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0" y="8"/>
            <a:ext cx="12192000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73FB032-C7FD-802A-AE09-83A5BE8C211D}"/>
              </a:ext>
            </a:extLst>
          </p:cNvPr>
          <p:cNvSpPr txBox="1"/>
          <p:nvPr/>
        </p:nvSpPr>
        <p:spPr>
          <a:xfrm>
            <a:off x="4542536" y="2844545"/>
            <a:ext cx="7425595" cy="133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-Configuración e implementación de entornos, </a:t>
            </a:r>
            <a:r>
              <a:rPr lang="es-MX" sz="2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MX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 Base de datos (9/5/2025 hasta 11/14/2025)</a:t>
            </a:r>
            <a:endParaRPr lang="es-CL" sz="2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3744E00-5461-3800-6713-555F0246E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261143"/>
              </p:ext>
            </p:extLst>
          </p:nvPr>
        </p:nvGraphicFramePr>
        <p:xfrm>
          <a:off x="223869" y="801962"/>
          <a:ext cx="8206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5D584CA-A3A5-B9CD-AAAD-8BB1049B4C36}"/>
              </a:ext>
            </a:extLst>
          </p:cNvPr>
          <p:cNvSpPr txBox="1"/>
          <p:nvPr/>
        </p:nvSpPr>
        <p:spPr>
          <a:xfrm>
            <a:off x="6227064" y="4722538"/>
            <a:ext cx="5809488" cy="133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CL" sz="2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-Ajustes de detalles técnicos, estéticos y conclusión de proyecto (11/17/2025 hasta 12/5/2025)</a:t>
            </a:r>
          </a:p>
        </p:txBody>
      </p:sp>
    </p:spTree>
    <p:extLst>
      <p:ext uri="{BB962C8B-B14F-4D97-AF65-F5344CB8AC3E}">
        <p14:creationId xmlns:p14="http://schemas.microsoft.com/office/powerpoint/2010/main" val="35825362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>
            <a:spLocks noGrp="1"/>
          </p:cNvSpPr>
          <p:nvPr>
            <p:ph type="title"/>
          </p:nvPr>
        </p:nvSpPr>
        <p:spPr>
          <a:xfrm>
            <a:off x="6479458" y="1118494"/>
            <a:ext cx="5712542" cy="35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s-419" dirty="0">
                <a:latin typeface="Arial" panose="020B0604020202020204" pitchFamily="34" charset="0"/>
                <a:cs typeface="Arial" panose="020B0604020202020204" pitchFamily="34" charset="0"/>
              </a:rPr>
              <a:t>ARQUITECTURA SOFTWARE</a:t>
            </a:r>
            <a:br>
              <a:rPr lang="es-419" dirty="0"/>
            </a:br>
            <a:r>
              <a:rPr lang="es-419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endParaRPr dirty="0"/>
          </a:p>
        </p:txBody>
      </p:sp>
      <p:pic>
        <p:nvPicPr>
          <p:cNvPr id="4" name="Imagen 3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1B5D8AAB-3F5B-B4F1-F826-E7CB08CF8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90" y="0"/>
            <a:ext cx="5270220" cy="6858000"/>
          </a:xfrm>
          <a:prstGeom prst="rect">
            <a:avLst/>
          </a:prstGeom>
        </p:spPr>
      </p:pic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E6CACE7C-1EF3-B9A3-F600-FB736F742A6D}"/>
              </a:ext>
            </a:extLst>
          </p:cNvPr>
          <p:cNvPicPr preferRelativeResize="0"/>
          <p:nvPr/>
        </p:nvPicPr>
        <p:blipFill rotWithShape="1">
          <a:blip r:embed="rId5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60908394-AB12-D4AD-4B34-685832EB0107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7"/>
            <a:ext cx="1216413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 descr="Diagrama&#10;&#10;El contenido generado por IA puede ser incorrecto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43446" y="139066"/>
            <a:ext cx="8168450" cy="659091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8455342" y="400051"/>
            <a:ext cx="3643150" cy="349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relacional</a:t>
            </a:r>
            <a:br>
              <a:rPr lang="es-419" sz="4000" dirty="0">
                <a:solidFill>
                  <a:srgbClr val="FFFFFF"/>
                </a:solidFill>
              </a:rPr>
            </a:b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A4DCAA50-F7C8-5FFB-0050-B62F8B96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7474" y="3381580"/>
            <a:ext cx="36204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s-419" altLang="es-419" sz="1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 de vehículos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Base de datos relacional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Escalable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Histórico completo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Multiusuario y multi-rol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0350AE16-F92D-DA7B-BB20-63892FD9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>
            <a:extLst>
              <a:ext uri="{FF2B5EF4-FFF2-40B4-BE49-F238E27FC236}">
                <a16:creationId xmlns:a16="http://schemas.microsoft.com/office/drawing/2014/main" id="{B326F689-CD89-AACC-1102-3E3CE292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66DB519E-D2F2-4653-486B-424FEA09DBB1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13934" y="0"/>
            <a:ext cx="12164132" cy="685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CC4B2A1-BA08-8B6F-41AE-87106192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8" y="651858"/>
            <a:ext cx="8600084" cy="614182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505C7AD-07F1-082E-9201-D437C64D1941}"/>
              </a:ext>
            </a:extLst>
          </p:cNvPr>
          <p:cNvSpPr txBox="1"/>
          <p:nvPr/>
        </p:nvSpPr>
        <p:spPr>
          <a:xfrm>
            <a:off x="27868" y="64319"/>
            <a:ext cx="9028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SISTEMA DE GESTIÓN DE RENTA DE VEHÍCULOS</a:t>
            </a:r>
            <a:endParaRPr lang="es-419" sz="2800" dirty="0">
              <a:solidFill>
                <a:schemeClr val="tx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616EA6-DC4C-8843-3D5C-0B88D1277DBA}"/>
              </a:ext>
            </a:extLst>
          </p:cNvPr>
          <p:cNvSpPr txBox="1"/>
          <p:nvPr/>
        </p:nvSpPr>
        <p:spPr>
          <a:xfrm>
            <a:off x="1181479" y="786803"/>
            <a:ext cx="636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Usuario → Reserva → Factura → Pago → Seguimiento → Reseña</a:t>
            </a:r>
            <a:endParaRPr lang="es-419" b="1" dirty="0">
              <a:solidFill>
                <a:schemeClr val="tx1"/>
              </a:solidFill>
            </a:endParaRPr>
          </a:p>
        </p:txBody>
      </p:sp>
      <p:sp>
        <p:nvSpPr>
          <p:cNvPr id="36" name="Google Shape;344;p13">
            <a:extLst>
              <a:ext uri="{FF2B5EF4-FFF2-40B4-BE49-F238E27FC236}">
                <a16:creationId xmlns:a16="http://schemas.microsoft.com/office/drawing/2014/main" id="{51269ABD-15C9-B738-A786-5A32C2DC3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5342" y="400051"/>
            <a:ext cx="3643150" cy="349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relacional</a:t>
            </a:r>
            <a:br>
              <a:rPr lang="es-419" sz="4000" dirty="0">
                <a:solidFill>
                  <a:srgbClr val="FFFFFF"/>
                </a:solidFill>
              </a:rPr>
            </a:b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7E670E04-8DAF-8A27-9FDB-DF19787A4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6436" y="3277375"/>
            <a:ext cx="362049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s-419" altLang="es-419" sz="1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 de vehículos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Base de datos relacional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Escalable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Histórico completo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419" altLang="es-419" sz="1600" b="1" dirty="0">
                <a:solidFill>
                  <a:schemeClr val="tx2"/>
                </a:solidFill>
                <a:latin typeface="Arial" panose="020B0604020202020204" pitchFamily="34" charset="0"/>
              </a:rPr>
              <a:t>Multiusuario y multi-rol</a:t>
            </a:r>
          </a:p>
        </p:txBody>
      </p:sp>
    </p:spTree>
    <p:extLst>
      <p:ext uri="{BB962C8B-B14F-4D97-AF65-F5344CB8AC3E}">
        <p14:creationId xmlns:p14="http://schemas.microsoft.com/office/powerpoint/2010/main" val="246039516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nomada final">
            <a:hlinkClick r:id="" action="ppaction://media"/>
            <a:extLst>
              <a:ext uri="{FF2B5EF4-FFF2-40B4-BE49-F238E27FC236}">
                <a16:creationId xmlns:a16="http://schemas.microsoft.com/office/drawing/2014/main" id="{6094EAA7-E54D-5F1F-75FE-685A85716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1E2D0998-DCFE-5178-C33A-1C6A5393ECE1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64132" cy="6955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6"/>
          <p:cNvGrpSpPr/>
          <p:nvPr/>
        </p:nvGrpSpPr>
        <p:grpSpPr>
          <a:xfrm>
            <a:off x="5127625" y="1118041"/>
            <a:ext cx="5924550" cy="4621916"/>
            <a:chOff x="0" y="3616"/>
            <a:chExt cx="5924550" cy="4621916"/>
          </a:xfrm>
        </p:grpSpPr>
        <p:sp>
          <p:nvSpPr>
            <p:cNvPr id="378" name="Google Shape;378;p16"/>
            <p:cNvSpPr/>
            <p:nvPr/>
          </p:nvSpPr>
          <p:spPr>
            <a:xfrm>
              <a:off x="0" y="3616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233021" y="176938"/>
              <a:ext cx="423675" cy="4236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889719" y="3616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 txBox="1"/>
            <p:nvPr/>
          </p:nvSpPr>
          <p:spPr>
            <a:xfrm>
              <a:off x="889719" y="3616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Plataforma Completa:</a:t>
              </a:r>
              <a:r>
                <a:rPr lang="es-MX" sz="1600" dirty="0">
                  <a:solidFill>
                    <a:schemeClr val="bg1"/>
                  </a:solidFill>
                </a:rPr>
                <a:t> </a:t>
              </a:r>
              <a:r>
                <a:rPr lang="es-MX" sz="1600" dirty="0" err="1">
                  <a:solidFill>
                    <a:schemeClr val="bg1"/>
                  </a:solidFill>
                </a:rPr>
                <a:t>Backend</a:t>
              </a:r>
              <a:r>
                <a:rPr lang="es-MX" sz="1600" dirty="0">
                  <a:solidFill>
                    <a:schemeClr val="bg1"/>
                  </a:solidFill>
                </a:rPr>
                <a:t> (API REST) y </a:t>
              </a:r>
              <a:r>
                <a:rPr lang="es-MX" sz="1600" dirty="0" err="1">
                  <a:solidFill>
                    <a:schemeClr val="bg1"/>
                  </a:solidFill>
                </a:rPr>
                <a:t>Frontend</a:t>
              </a:r>
              <a:r>
                <a:rPr lang="es-MX" sz="1600" dirty="0">
                  <a:solidFill>
                    <a:schemeClr val="bg1"/>
                  </a:solidFill>
                </a:rPr>
                <a:t> (UI) </a:t>
              </a:r>
              <a:r>
                <a:rPr lang="es-MX" sz="1600" b="1" dirty="0">
                  <a:solidFill>
                    <a:schemeClr val="bg1"/>
                  </a:solidFill>
                </a:rPr>
                <a:t>desarrollados y enlazados</a:t>
              </a:r>
              <a:r>
                <a:rPr lang="es-MX" sz="1600" dirty="0">
                  <a:solidFill>
                    <a:schemeClr val="bg1"/>
                  </a:solidFill>
                </a:rPr>
                <a:t> exitosamente.</a:t>
              </a:r>
              <a:endParaRPr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0" y="966515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233021" y="1139837"/>
              <a:ext cx="423675" cy="4236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889719" y="9665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 txBox="1"/>
            <p:nvPr/>
          </p:nvSpPr>
          <p:spPr>
            <a:xfrm>
              <a:off x="889719" y="9665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Servicios Integrados:</a:t>
              </a:r>
              <a:r>
                <a:rPr lang="es-MX" sz="1600" dirty="0">
                  <a:solidFill>
                    <a:schemeClr val="bg1"/>
                  </a:solidFill>
                </a:rPr>
                <a:t> Funcionalidades avanzadas (Clima, Internacionalización, Promociones) </a:t>
              </a:r>
              <a:r>
                <a:rPr lang="es-MX" sz="1600" b="1" dirty="0">
                  <a:solidFill>
                    <a:schemeClr val="bg1"/>
                  </a:solidFill>
                </a:rPr>
                <a:t>incorporadas y activas</a:t>
              </a:r>
              <a:r>
                <a:rPr lang="es-MX" sz="1600" dirty="0">
                  <a:solidFill>
                    <a:schemeClr val="bg1"/>
                  </a:solidFill>
                </a:rPr>
                <a:t>.</a:t>
              </a:r>
              <a:endParaRPr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0" y="1929415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33021" y="2102737"/>
              <a:ext cx="423675" cy="4236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89719" y="19294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889719" y="1929415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Rockwell"/>
                <a:buNone/>
              </a:pPr>
              <a:r>
                <a:rPr lang="es-419" sz="1600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Pruebas superadas: autenticación, reserva, filtrado, visualización</a:t>
              </a:r>
              <a:endParaRPr sz="16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0" y="2892314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33021" y="3065636"/>
              <a:ext cx="423675" cy="4236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89719" y="2892314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 txBox="1"/>
            <p:nvPr/>
          </p:nvSpPr>
          <p:spPr>
            <a:xfrm>
              <a:off x="889719" y="2892314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Modelo de Datos Operacional:</a:t>
              </a:r>
              <a:r>
                <a:rPr lang="es-MX" sz="1600" dirty="0">
                  <a:solidFill>
                    <a:schemeClr val="bg1"/>
                  </a:solidFill>
                </a:rPr>
                <a:t> Base de datos relacional de soporte y reservas </a:t>
              </a:r>
              <a:r>
                <a:rPr lang="es-MX" sz="1600" b="1" dirty="0">
                  <a:solidFill>
                    <a:schemeClr val="bg1"/>
                  </a:solidFill>
                </a:rPr>
                <a:t>diseñada e implementada</a:t>
              </a:r>
              <a:r>
                <a:rPr lang="es-MX" sz="1600" dirty="0">
                  <a:solidFill>
                    <a:schemeClr val="bg1"/>
                  </a:solidFill>
                </a:rPr>
                <a:t>.</a:t>
              </a:r>
              <a:endParaRPr lang="es-MX" sz="1600"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0" y="3855213"/>
              <a:ext cx="5924550" cy="770319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233021" y="4028535"/>
              <a:ext cx="423675" cy="4236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89719" y="3855213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 txBox="1"/>
            <p:nvPr/>
          </p:nvSpPr>
          <p:spPr>
            <a:xfrm>
              <a:off x="889719" y="3855213"/>
              <a:ext cx="5034830" cy="77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25" tIns="81525" rIns="81525" bIns="8152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s-MX" sz="1600" b="1" dirty="0">
                  <a:solidFill>
                    <a:schemeClr val="bg1"/>
                  </a:solidFill>
                </a:rPr>
                <a:t>Entrega Finalizada:</a:t>
              </a:r>
              <a:r>
                <a:rPr lang="es-MX" sz="1600" dirty="0">
                  <a:solidFill>
                    <a:schemeClr val="bg1"/>
                  </a:solidFill>
                </a:rPr>
                <a:t> Desarrollo </a:t>
              </a:r>
              <a:r>
                <a:rPr lang="es-MX" sz="1600" b="1" dirty="0">
                  <a:solidFill>
                    <a:schemeClr val="bg1"/>
                  </a:solidFill>
                </a:rPr>
                <a:t>documentado</a:t>
              </a:r>
              <a:r>
                <a:rPr lang="es-MX" sz="1600" dirty="0">
                  <a:solidFill>
                    <a:schemeClr val="bg1"/>
                  </a:solidFill>
                </a:rPr>
                <a:t> y </a:t>
              </a:r>
              <a:r>
                <a:rPr lang="es-MX" sz="1600" b="1" dirty="0">
                  <a:solidFill>
                    <a:schemeClr val="bg1"/>
                  </a:solidFill>
                </a:rPr>
                <a:t>desplegado</a:t>
              </a:r>
              <a:r>
                <a:rPr lang="es-MX" sz="1600" dirty="0">
                  <a:solidFill>
                    <a:schemeClr val="bg1"/>
                  </a:solidFill>
                </a:rPr>
                <a:t> completamente en un entorno local.</a:t>
              </a:r>
              <a:endParaRPr dirty="0">
                <a:solidFill>
                  <a:schemeClr val="bg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376" name="Google Shape;376;p16"/>
          <p:cNvSpPr txBox="1"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/>
              <a:t>RESULTADOS OBTENIDOS</a:t>
            </a:r>
            <a:br>
              <a:rPr lang="es-419" dirty="0"/>
            </a:b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"/>
          <p:cNvSpPr/>
          <p:nvPr/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87D6FE45-E6B9-4A19-D0D7-AD3108AA1B66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7"/>
          <p:cNvSpPr/>
          <p:nvPr/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rgbClr val="17365D"/>
          </a:solidFill>
          <a:ln w="190500" cap="sq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4991" dist="17780" dir="5400000" algn="ctr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6" name="Google Shape;406;p17" descr="7 Etapas del ciclo de desarrollo de software- Bambu Mobi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0931" y="1482668"/>
            <a:ext cx="5895257" cy="39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7"/>
          <p:cNvSpPr txBox="1">
            <a:spLocks noGrp="1"/>
          </p:cNvSpPr>
          <p:nvPr>
            <p:ph type="body" idx="1"/>
          </p:nvPr>
        </p:nvSpPr>
        <p:spPr>
          <a:xfrm>
            <a:off x="643467" y="2096063"/>
            <a:ext cx="3361498" cy="402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Integración inicial de API externa de clima y moneda presentó fallas de formato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Problemas de compatibilidad de Laravel con versiones antiguas de PHP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s-419" sz="1400" dirty="0"/>
              <a:t>Desajustes entre </a:t>
            </a:r>
            <a:r>
              <a:rPr lang="es-419" sz="1400" dirty="0" err="1"/>
              <a:t>frontend</a:t>
            </a:r>
            <a:r>
              <a:rPr lang="es-419" sz="1400" dirty="0"/>
              <a:t> y </a:t>
            </a:r>
            <a:r>
              <a:rPr lang="es-419" sz="1400" dirty="0" err="1"/>
              <a:t>backend</a:t>
            </a:r>
            <a:r>
              <a:rPr lang="es-419" sz="1400" dirty="0"/>
              <a:t> en validación de fechas y tipos de Coordinación de horarios entre integrantes para pruebas conjuntas</a:t>
            </a:r>
            <a:endParaRPr dirty="0"/>
          </a:p>
          <a:p>
            <a:pPr marL="228600" lvl="0" indent="-1397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 dirty="0"/>
          </a:p>
        </p:txBody>
      </p:sp>
      <p:sp>
        <p:nvSpPr>
          <p:cNvPr id="402" name="Google Shape;402;p17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ookman Old Style"/>
              <a:buNone/>
            </a:pPr>
            <a:r>
              <a:rPr lang="es-419" sz="1700" dirty="0"/>
              <a:t>OBSTÁCULOS PRESENTADOS DURANTE EL DESARROLLO</a:t>
            </a:r>
            <a:br>
              <a:rPr lang="es-419" sz="1700" dirty="0"/>
            </a:br>
            <a:endParaRPr sz="17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1;p5" descr="Carpa en la naturaleza">
            <a:extLst>
              <a:ext uri="{FF2B5EF4-FFF2-40B4-BE49-F238E27FC236}">
                <a16:creationId xmlns:a16="http://schemas.microsoft.com/office/drawing/2014/main" id="{1B639D43-F09F-6170-AC3B-831F74E0D621}"/>
              </a:ext>
            </a:extLst>
          </p:cNvPr>
          <p:cNvPicPr preferRelativeResize="0"/>
          <p:nvPr/>
        </p:nvPicPr>
        <p:blipFill rotWithShape="1">
          <a:blip r:embed="rId2">
            <a:alphaModFix amt="35000"/>
          </a:blip>
          <a:srcRect t="15094"/>
          <a:stretch/>
        </p:blipFill>
        <p:spPr>
          <a:xfrm>
            <a:off x="27868" y="7"/>
            <a:ext cx="12136264" cy="69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5E4F28-96B3-626B-9D24-7B4F236F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000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15DAE-95A2-D92A-5266-80B3AEBCE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1. Objetivo Cumplido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Se desarrolló y validó la plataforma </a:t>
            </a:r>
            <a:r>
              <a:rPr lang="es-MX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-A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como la solución digital y automatizada para centralizar la gestión de arriendos de vehículos.</a:t>
            </a:r>
          </a:p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2. Solución y Resultados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Arquitectura robusta implementada (VUE.js, Laravel/API REST, MySQL) y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en entorno de prueba.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Pruebas superadas en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autenticación, reserva y gestión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, demostrando la fiabilidad del sistema.</a:t>
            </a:r>
          </a:p>
          <a:p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Integración exitosa de funcionalidades externas (clima/moneda).</a:t>
            </a:r>
          </a:p>
          <a:p>
            <a:pPr marL="114300" indent="0">
              <a:buNone/>
            </a:pP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3. Impacto y Proyección</a:t>
            </a:r>
          </a:p>
          <a:p>
            <a:r>
              <a:rPr lang="es-MX" sz="2300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-A ofrece una 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herramienta competitiva y escalable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que digitaliza el proceso, eliminando errores manuales y generando valor inmediato para las </a:t>
            </a:r>
            <a:r>
              <a:rPr lang="es-MX" sz="2300" dirty="0" err="1">
                <a:latin typeface="Arial" panose="020B0604020202020204" pitchFamily="34" charset="0"/>
                <a:cs typeface="Arial" panose="020B0604020202020204" pitchFamily="34" charset="0"/>
              </a:rPr>
              <a:t>PYMEs</a:t>
            </a:r>
            <a:r>
              <a:rPr lang="es-MX" sz="2300" dirty="0">
                <a:latin typeface="Arial" panose="020B0604020202020204" pitchFamily="34" charset="0"/>
                <a:cs typeface="Arial" panose="020B0604020202020204" pitchFamily="34" charset="0"/>
              </a:rPr>
              <a:t> del rubro.</a:t>
            </a:r>
          </a:p>
          <a:p>
            <a:r>
              <a:rPr lang="es-MX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sz="2300" b="1" dirty="0">
                <a:latin typeface="Arial" panose="020B0604020202020204" pitchFamily="34" charset="0"/>
                <a:cs typeface="Arial" panose="020B0604020202020204" pitchFamily="34" charset="0"/>
              </a:rPr>
              <a:t>-A está listo para el despliegue y representa una solución tecnológica integral y validada.</a:t>
            </a:r>
            <a:endParaRPr lang="es-MX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48126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8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2656B8F2-2B55-CEFD-DE1B-09D5CEE26342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3;p2">
            <a:extLst>
              <a:ext uri="{FF2B5EF4-FFF2-40B4-BE49-F238E27FC236}">
                <a16:creationId xmlns:a16="http://schemas.microsoft.com/office/drawing/2014/main" id="{D29C40FC-E811-9C3A-4515-453F3546B23E}"/>
              </a:ext>
            </a:extLst>
          </p:cNvPr>
          <p:cNvSpPr/>
          <p:nvPr/>
        </p:nvSpPr>
        <p:spPr>
          <a:xfrm>
            <a:off x="0" y="0"/>
            <a:ext cx="12192000" cy="6857992"/>
          </a:xfrm>
          <a:prstGeom prst="rect">
            <a:avLst/>
          </a:prstGeom>
          <a:gradFill>
            <a:gsLst>
              <a:gs pos="0">
                <a:srgbClr val="17365D">
                  <a:alpha val="4705"/>
                </a:srgbClr>
              </a:gs>
              <a:gs pos="32000">
                <a:srgbClr val="17365D">
                  <a:alpha val="4705"/>
                </a:srgbClr>
              </a:gs>
              <a:gs pos="100000">
                <a:srgbClr val="0C1D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Gracias! 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" descr="Carpa en la naturaleza"/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55742" y="10"/>
            <a:ext cx="1213625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365D">
                  <a:alpha val="4705"/>
                </a:srgbClr>
              </a:gs>
              <a:gs pos="32000">
                <a:srgbClr val="17365D">
                  <a:alpha val="4705"/>
                </a:srgbClr>
              </a:gs>
              <a:gs pos="100000">
                <a:srgbClr val="0C1D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>
            <a:spLocks noGrp="1"/>
          </p:cNvSpPr>
          <p:nvPr>
            <p:ph type="title"/>
          </p:nvPr>
        </p:nvSpPr>
        <p:spPr>
          <a:xfrm>
            <a:off x="1595269" y="231112"/>
            <a:ext cx="9001462" cy="127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  <a:t>NOMAD-A</a:t>
            </a:r>
            <a:b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1787365" y="1554258"/>
            <a:ext cx="8370277" cy="4787191"/>
            <a:chOff x="1267" y="0"/>
            <a:chExt cx="6033240" cy="4434670"/>
          </a:xfrm>
        </p:grpSpPr>
        <p:sp>
          <p:nvSpPr>
            <p:cNvPr id="166" name="Google Shape;166;p2"/>
            <p:cNvSpPr/>
            <p:nvPr/>
          </p:nvSpPr>
          <p:spPr>
            <a:xfrm>
              <a:off x="1267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1267" y="1789472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Diego Alejandro 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Desarrollador </a:t>
              </a: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Frontend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 Desarrollo de interfaz web, experiencia de usuario (UX/UI), integración de API y diseño responsivo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94375" y="266080"/>
              <a:ext cx="1134844" cy="1476745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38995" r="-38994"/>
              </a:stretch>
            </a:blip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032063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2032063" y="1707305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Jose</a:t>
              </a: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 Cruz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Rol: Analista de Base de Datos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Diseño del modelo relacional, normalización de tablas, consultas SQL, mantenimiento e integridad de datos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062860" y="0"/>
              <a:ext cx="1971647" cy="443467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4062860" y="1773868"/>
              <a:ext cx="1971647" cy="177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Fabio Aybar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Rol: Desarrollador </a:t>
              </a:r>
              <a:r>
                <a:rPr lang="es-419" sz="1600" b="0" i="0" u="none" strike="noStrike" cap="none" dirty="0" err="1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Backend</a:t>
              </a: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 /Documentador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Char char="•"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Cargo: Implementación de lógica de negocio, desarrollo de API REST ,documentación técnica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382116" y="170540"/>
              <a:ext cx="1404940" cy="157228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t="-13996" b="-13997"/>
              </a:stretch>
            </a:blip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48718" y="3738264"/>
              <a:ext cx="5552913" cy="665200"/>
            </a:xfrm>
            <a:prstGeom prst="left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B9C1CA"/>
                </a:gs>
                <a:gs pos="69000">
                  <a:srgbClr val="9EABB7"/>
                </a:gs>
                <a:gs pos="100000">
                  <a:srgbClr val="8F9BA6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29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75" name="Google Shape;175;p2"/>
          <p:cNvSpPr txBox="1"/>
          <p:nvPr/>
        </p:nvSpPr>
        <p:spPr>
          <a:xfrm>
            <a:off x="2496539" y="1137931"/>
            <a:ext cx="61747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rPr lang="es-419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rPr>
              <a:t>INTEGRANTES DEL PROYECTO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Rockwell"/>
              <a:cs typeface="Arial" panose="020B0604020202020204" pitchFamily="34" charset="0"/>
              <a:sym typeface="Rockwel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151133" y="1738355"/>
            <a:ext cx="1642743" cy="1690645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l="-38995" r="-38994"/>
            </a:stretch>
          </a:blipFill>
          <a:ln>
            <a:noFill/>
          </a:ln>
          <a:effectLst>
            <a:outerShdw blurRad="76200" dist="38100" dir="5400000" algn="ctr" rotWithShape="0">
              <a:srgbClr val="000000">
                <a:alpha val="7529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2" name="Google Shape;182;p3"/>
          <p:cNvSpPr txBox="1">
            <a:spLocks noGrp="1"/>
          </p:cNvSpPr>
          <p:nvPr>
            <p:ph type="title"/>
          </p:nvPr>
        </p:nvSpPr>
        <p:spPr>
          <a:xfrm>
            <a:off x="2345514" y="523408"/>
            <a:ext cx="6340084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  <a:br>
              <a:rPr lang="es-419" sz="2900" dirty="0">
                <a:solidFill>
                  <a:srgbClr val="FFFFFF"/>
                </a:solidFill>
              </a:rPr>
            </a:br>
            <a:endParaRPr sz="2900" dirty="0">
              <a:solidFill>
                <a:srgbClr val="FFFFFF"/>
              </a:solidFill>
            </a:endParaRPr>
          </a:p>
        </p:txBody>
      </p:sp>
      <p:pic>
        <p:nvPicPr>
          <p:cNvPr id="5" name="Google Shape;201;p5" descr="Carpa en la naturaleza">
            <a:extLst>
              <a:ext uri="{FF2B5EF4-FFF2-40B4-BE49-F238E27FC236}">
                <a16:creationId xmlns:a16="http://schemas.microsoft.com/office/drawing/2014/main" id="{0D29ED98-CE2C-741E-C5AB-EB8D96838989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7"/>
            <a:ext cx="12136264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70" y="4295846"/>
            <a:ext cx="2506285" cy="14206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64" y="4379985"/>
            <a:ext cx="1460530" cy="1252331"/>
          </a:xfrm>
          <a:prstGeom prst="rect">
            <a:avLst/>
          </a:prstGeom>
        </p:spPr>
      </p:pic>
      <p:pic>
        <p:nvPicPr>
          <p:cNvPr id="2058" name="Picture 10" descr="Phone Call Icon PNG Transparent Background, Free Download #3620 -  FreeIcons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20" y="4321205"/>
            <a:ext cx="1369890" cy="13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1159497" y="1948988"/>
            <a:ext cx="3662360" cy="3584822"/>
            <a:chOff x="993531" y="826477"/>
            <a:chExt cx="3502269" cy="3387304"/>
          </a:xfrm>
        </p:grpSpPr>
        <p:sp>
          <p:nvSpPr>
            <p:cNvPr id="183" name="Google Shape;183;p3"/>
            <p:cNvSpPr/>
            <p:nvPr/>
          </p:nvSpPr>
          <p:spPr>
            <a:xfrm>
              <a:off x="993531" y="826477"/>
              <a:ext cx="3502269" cy="3387304"/>
            </a:xfrm>
            <a:prstGeom prst="rect">
              <a:avLst/>
            </a:prstGeom>
            <a:solidFill>
              <a:schemeClr val="lt1"/>
            </a:solidFill>
            <a:ln w="1905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4991" dist="17780" dir="5400000" algn="ctr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056030" y="826477"/>
              <a:ext cx="3380905" cy="3387304"/>
            </a:xfrm>
            <a:prstGeom prst="rect">
              <a:avLst/>
            </a:prstGeom>
            <a:noFill/>
            <a:ln w="12700" cap="flat" cmpd="sng">
              <a:solidFill>
                <a:srgbClr val="2A5B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1063869" y="923191"/>
              <a:ext cx="3373065" cy="3290590"/>
              <a:chOff x="1063869" y="923191"/>
              <a:chExt cx="3373065" cy="3290590"/>
            </a:xfrm>
          </p:grpSpPr>
          <p:pic>
            <p:nvPicPr>
              <p:cNvPr id="2060" name="Picture 12" descr="Car Rental Logo Images – Browse 23,696 Stock Photos, Vectors, and Video |  Adobe Stock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098" r="8384"/>
              <a:stretch/>
            </p:blipFill>
            <p:spPr bwMode="auto">
              <a:xfrm>
                <a:off x="1090245" y="923191"/>
                <a:ext cx="3346689" cy="1801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illustration of car rental logo, emblem, badges isolated on black  background, dark logo with attractive color gradient. 24824445 Vector Art  at Vecteezy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99" t="22616" r="18313" b="23124"/>
              <a:stretch/>
            </p:blipFill>
            <p:spPr bwMode="auto">
              <a:xfrm>
                <a:off x="2301454" y="2653045"/>
                <a:ext cx="1043003" cy="949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 descr="Car rental logo template design vector, emblem, design concept, creative  symbol, icon | Premium Vector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7" t="29120" r="28096" b="32514"/>
              <a:stretch/>
            </p:blipFill>
            <p:spPr bwMode="auto">
              <a:xfrm>
                <a:off x="3552092" y="3602615"/>
                <a:ext cx="878160" cy="611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2" descr="Car Rental Logo PNG Transparent Images Free Download | Vector Files |  Pngtree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6" t="24468" r="30844" b="24079"/>
              <a:stretch/>
            </p:blipFill>
            <p:spPr bwMode="auto">
              <a:xfrm>
                <a:off x="1155383" y="2628062"/>
                <a:ext cx="769833" cy="945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rental car logo Template | PosterMyWall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85" t="11891" r="31264" b="25952"/>
              <a:stretch/>
            </p:blipFill>
            <p:spPr bwMode="auto">
              <a:xfrm>
                <a:off x="3613638" y="2699238"/>
                <a:ext cx="808893" cy="85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4" name="Picture 26" descr="Car Rental Software - Apps on Google Play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793"/>
              <a:stretch/>
            </p:blipFill>
            <p:spPr bwMode="auto">
              <a:xfrm>
                <a:off x="2446347" y="3637680"/>
                <a:ext cx="792305" cy="556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2" name="Picture 34" descr="Car Rent Logo Design Template Stock Illustrations – 2,430 Car Rent Logo  Design Template Stock Illustrations, Vectors &amp; Clipart - Dreamstime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4" t="23209" r="3656" b="39929"/>
              <a:stretch/>
            </p:blipFill>
            <p:spPr bwMode="auto">
              <a:xfrm>
                <a:off x="1063869" y="3738996"/>
                <a:ext cx="1069038" cy="474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5359144" y="1935921"/>
            <a:ext cx="5698498" cy="227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s-419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Situación Actual</a:t>
            </a:r>
            <a:br>
              <a:rPr lang="es-419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ausencia de una plataforma digital centralizada condena a las pymes de arriendo de vehículos a una gestión manual, lastrando su eficiencia y competitividad.</a:t>
            </a:r>
            <a:endParaRPr sz="2800" i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" descr="Carpa en la naturaleza"/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36264" cy="701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5"/>
          <p:cNvGrpSpPr/>
          <p:nvPr/>
        </p:nvGrpSpPr>
        <p:grpSpPr>
          <a:xfrm>
            <a:off x="444885" y="1473727"/>
            <a:ext cx="9932274" cy="5541407"/>
            <a:chOff x="-184639" y="208473"/>
            <a:chExt cx="9932274" cy="3095138"/>
          </a:xfrm>
        </p:grpSpPr>
        <p:sp>
          <p:nvSpPr>
            <p:cNvPr id="203" name="Google Shape;203;p5"/>
            <p:cNvSpPr/>
            <p:nvPr/>
          </p:nvSpPr>
          <p:spPr>
            <a:xfrm>
              <a:off x="0" y="603545"/>
              <a:ext cx="5539503" cy="1090801"/>
            </a:xfrm>
            <a:prstGeom prst="rect">
              <a:avLst/>
            </a:prstGeom>
            <a:solidFill>
              <a:schemeClr val="accent2">
                <a:lumMod val="50000"/>
                <a:alpha val="89411"/>
              </a:schemeClr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sy="96000" rotWithShape="0">
                <a:srgbClr val="000000">
                  <a:alpha val="5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-184639" y="627787"/>
              <a:ext cx="9932274" cy="2675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9925" tIns="416550" rIns="759925" bIns="142225" anchor="t" anchorCtr="0">
              <a:noAutofit/>
            </a:bodyPr>
            <a:lstStyle/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419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Catálogo Digital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Reservas Automatizadas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Gestión Integral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Plataforma Segura</a:t>
              </a:r>
            </a:p>
            <a:p>
              <a:pPr marL="228600" lvl="1" indent="-228600" algn="just">
                <a:lnSpc>
                  <a:spcPct val="90000"/>
                </a:lnSpc>
                <a:buClr>
                  <a:schemeClr val="lt1"/>
                </a:buClr>
                <a:buSzPts val="2000"/>
                <a:buFont typeface="Rockwell"/>
                <a:buChar char="•"/>
              </a:pPr>
              <a:r>
                <a:rPr lang="es-CL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Arquitectura Escalable</a:t>
              </a:r>
              <a:endParaRPr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365251" y="208473"/>
              <a:ext cx="3994845" cy="56157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365251" y="301214"/>
              <a:ext cx="3394524" cy="376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9050" tIns="0" rIns="2590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Objetivo General</a:t>
              </a:r>
              <a:endParaRPr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sp>
        <p:nvSpPr>
          <p:cNvPr id="207" name="Google Shape;207;p5"/>
          <p:cNvSpPr txBox="1"/>
          <p:nvPr/>
        </p:nvSpPr>
        <p:spPr>
          <a:xfrm>
            <a:off x="-284417" y="395832"/>
            <a:ext cx="1219199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0" i="0" u="none" strike="noStrike" cap="none" dirty="0" err="1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Nomad</a:t>
            </a:r>
            <a:r>
              <a:rPr lang="es-419" sz="40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rPr>
              <a:t>-A</a:t>
            </a:r>
            <a:endParaRPr sz="4000" b="0" i="0" u="none" strike="noStrike" cap="none" dirty="0">
              <a:solidFill>
                <a:schemeClr val="lt1"/>
              </a:solidFill>
              <a:latin typeface="+mj-lt"/>
              <a:ea typeface="Rockwell"/>
              <a:cs typeface="Rockwell"/>
              <a:sym typeface="Rockwell"/>
            </a:endParaRPr>
          </a:p>
        </p:txBody>
      </p:sp>
      <p:cxnSp>
        <p:nvCxnSpPr>
          <p:cNvPr id="208" name="Google Shape;208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AFCF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Picture 12" descr="Analytics - VisualVault, a cloud native ECM/CS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4611" y="2898556"/>
            <a:ext cx="3153941" cy="17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" name="Google Shape;201;p5" descr="Carpa en la naturaleza">
            <a:extLst>
              <a:ext uri="{FF2B5EF4-FFF2-40B4-BE49-F238E27FC236}">
                <a16:creationId xmlns:a16="http://schemas.microsoft.com/office/drawing/2014/main" id="{0B11CB66-CA2B-BEFD-6CD6-BD687C3E3825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0"/>
            <a:ext cx="121362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5620180" y="2806475"/>
            <a:ext cx="5522303" cy="216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Clr>
                <a:srgbClr val="FFFFFF"/>
              </a:buClr>
              <a:buSzPts val="2000"/>
            </a:pPr>
            <a:r>
              <a:rPr lang="es-MX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Nomad</a:t>
            </a:r>
            <a:r>
              <a:rPr lang="es-MX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-A: La plataforma digital que revoluciona el arriendo de vehículos conectando flotas locales con clientes de forma automatizada.</a:t>
            </a:r>
            <a:endParaRPr i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291473" y="1933183"/>
            <a:ext cx="3978112" cy="3911436"/>
            <a:chOff x="752475" y="733425"/>
            <a:chExt cx="3743325" cy="3847909"/>
          </a:xfrm>
        </p:grpSpPr>
        <p:sp>
          <p:nvSpPr>
            <p:cNvPr id="193" name="Google Shape;193;p4"/>
            <p:cNvSpPr/>
            <p:nvPr/>
          </p:nvSpPr>
          <p:spPr>
            <a:xfrm>
              <a:off x="752475" y="733425"/>
              <a:ext cx="3743325" cy="3847909"/>
            </a:xfrm>
            <a:prstGeom prst="rect">
              <a:avLst/>
            </a:prstGeom>
            <a:solidFill>
              <a:schemeClr val="lt1"/>
            </a:solidFill>
            <a:ln w="1905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4991" dist="17780" dir="5400000" algn="ctr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811340" y="804807"/>
              <a:ext cx="3625595" cy="3746014"/>
            </a:xfrm>
            <a:prstGeom prst="rect">
              <a:avLst/>
            </a:prstGeom>
            <a:noFill/>
            <a:ln w="12700" cap="flat" cmpd="sng">
              <a:solidFill>
                <a:srgbClr val="2A5B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102" name="Picture 6" descr="Centralizado - Iconos gratis de red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5234" r="5147" b="3644"/>
            <a:stretch/>
          </p:blipFill>
          <p:spPr bwMode="auto">
            <a:xfrm>
              <a:off x="886120" y="933254"/>
              <a:ext cx="3450210" cy="3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2925958" y="676276"/>
            <a:ext cx="6340084" cy="12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s-419" sz="4000" dirty="0">
                <a:solidFill>
                  <a:srgbClr val="FFFFFF"/>
                </a:solidFill>
                <a:latin typeface="+mj-lt"/>
              </a:rPr>
              <a:t>PROPUESTA DE SOLUCIÓN</a:t>
            </a:r>
            <a:br>
              <a:rPr lang="es-419" u="sng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/>
          <p:nvPr/>
        </p:nvSpPr>
        <p:spPr>
          <a:xfrm>
            <a:off x="194607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"/>
          <p:cNvSpPr/>
          <p:nvPr/>
        </p:nvSpPr>
        <p:spPr>
          <a:xfrm>
            <a:off x="2231120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4267634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6304148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8340661" y="4031067"/>
            <a:ext cx="1733203" cy="95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10377175" y="4031067"/>
            <a:ext cx="1733203" cy="6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201;p5" descr="Carpa en la naturaleza">
            <a:extLst>
              <a:ext uri="{FF2B5EF4-FFF2-40B4-BE49-F238E27FC236}">
                <a16:creationId xmlns:a16="http://schemas.microsoft.com/office/drawing/2014/main" id="{80F4FF10-60EC-73BF-991F-A69209EEF1D1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15094"/>
          <a:stretch/>
        </p:blipFill>
        <p:spPr>
          <a:xfrm>
            <a:off x="27868" y="7"/>
            <a:ext cx="12136264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</a:pPr>
            <a:r>
              <a:rPr lang="es-419" sz="4000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  <a:br>
              <a:rPr lang="es-419" dirty="0"/>
            </a:br>
            <a:endParaRPr dirty="0"/>
          </a:p>
        </p:txBody>
      </p:sp>
      <p:grpSp>
        <p:nvGrpSpPr>
          <p:cNvPr id="2" name="Grupo 1"/>
          <p:cNvGrpSpPr/>
          <p:nvPr/>
        </p:nvGrpSpPr>
        <p:grpSpPr>
          <a:xfrm>
            <a:off x="1288838" y="3651136"/>
            <a:ext cx="1733203" cy="2012338"/>
            <a:chOff x="194607" y="2644504"/>
            <a:chExt cx="1733203" cy="2012338"/>
          </a:xfrm>
        </p:grpSpPr>
        <p:sp>
          <p:nvSpPr>
            <p:cNvPr id="216" name="Google Shape;216;p6"/>
            <p:cNvSpPr/>
            <p:nvPr/>
          </p:nvSpPr>
          <p:spPr>
            <a:xfrm>
              <a:off x="532581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757898" y="2869821"/>
              <a:ext cx="606621" cy="6066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194607" y="4031068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419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Esquema de Base de Datos</a:t>
              </a:r>
              <a:endParaRPr sz="11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754224" y="1990647"/>
            <a:ext cx="1733203" cy="1908344"/>
            <a:chOff x="2231119" y="2644504"/>
            <a:chExt cx="1733203" cy="1908344"/>
          </a:xfrm>
        </p:grpSpPr>
        <p:sp>
          <p:nvSpPr>
            <p:cNvPr id="220" name="Google Shape;220;p6"/>
            <p:cNvSpPr/>
            <p:nvPr/>
          </p:nvSpPr>
          <p:spPr>
            <a:xfrm>
              <a:off x="2569095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794411" y="2869821"/>
              <a:ext cx="606621" cy="60662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2231119" y="3927074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API de Comunicación</a:t>
              </a:r>
              <a:endParaRPr lang="es-MX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221042" y="3620540"/>
            <a:ext cx="1733203" cy="1880362"/>
            <a:chOff x="4267634" y="2644504"/>
            <a:chExt cx="1733203" cy="1880362"/>
          </a:xfrm>
        </p:grpSpPr>
        <p:sp>
          <p:nvSpPr>
            <p:cNvPr id="224" name="Google Shape;224;p6"/>
            <p:cNvSpPr/>
            <p:nvPr/>
          </p:nvSpPr>
          <p:spPr>
            <a:xfrm>
              <a:off x="4605609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830925" y="2869821"/>
              <a:ext cx="606621" cy="6066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4267634" y="4031067"/>
              <a:ext cx="1733203" cy="493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Interfaz de Usuario</a:t>
              </a:r>
              <a:endParaRPr lang="es-MX" sz="11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5717503" y="1960050"/>
            <a:ext cx="1805379" cy="1916403"/>
            <a:chOff x="6268058" y="2644504"/>
            <a:chExt cx="1805379" cy="1916403"/>
          </a:xfrm>
        </p:grpSpPr>
        <p:sp>
          <p:nvSpPr>
            <p:cNvPr id="228" name="Google Shape;228;p6"/>
            <p:cNvSpPr/>
            <p:nvPr/>
          </p:nvSpPr>
          <p:spPr>
            <a:xfrm>
              <a:off x="6642122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867439" y="2869821"/>
              <a:ext cx="606621" cy="60662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8058" y="3935132"/>
              <a:ext cx="1805379" cy="62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+mj-lt"/>
                  <a:ea typeface="Rockwell"/>
                  <a:cs typeface="Arial" panose="020B0604020202020204" pitchFamily="34" charset="0"/>
                  <a:sym typeface="Rockwell"/>
                </a:rPr>
                <a:t>Módulos Avanzados</a:t>
              </a:r>
              <a:endParaRPr lang="es-MX"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7244841" y="3651136"/>
            <a:ext cx="1733203" cy="1899924"/>
            <a:chOff x="8340660" y="2644504"/>
            <a:chExt cx="1733203" cy="1899924"/>
          </a:xfrm>
        </p:grpSpPr>
        <p:sp>
          <p:nvSpPr>
            <p:cNvPr id="232" name="Google Shape;232;p6"/>
            <p:cNvSpPr/>
            <p:nvPr/>
          </p:nvSpPr>
          <p:spPr>
            <a:xfrm>
              <a:off x="8678636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903952" y="2869821"/>
              <a:ext cx="606621" cy="60662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8340660" y="3918654"/>
              <a:ext cx="1733203" cy="62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Garantía de Calidad</a:t>
              </a:r>
              <a:endParaRPr lang="es-MX"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8813478" y="1935921"/>
            <a:ext cx="1733203" cy="1908345"/>
            <a:chOff x="10377174" y="2644504"/>
            <a:chExt cx="1733203" cy="1908345"/>
          </a:xfrm>
        </p:grpSpPr>
        <p:sp>
          <p:nvSpPr>
            <p:cNvPr id="236" name="Google Shape;236;p6"/>
            <p:cNvSpPr/>
            <p:nvPr/>
          </p:nvSpPr>
          <p:spPr>
            <a:xfrm>
              <a:off x="10715150" y="2644504"/>
              <a:ext cx="1057253" cy="1057253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0940466" y="2869821"/>
              <a:ext cx="606621" cy="60662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10377174" y="3927074"/>
              <a:ext cx="1733203" cy="62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1100"/>
              </a:pPr>
              <a:r>
                <a:rPr lang="es-MX" sz="1600" dirty="0">
                  <a:solidFill>
                    <a:schemeClr val="lt1"/>
                  </a:solidFill>
                  <a:latin typeface="Arial" panose="020B0604020202020204" pitchFamily="34" charset="0"/>
                  <a:ea typeface="Rockwell"/>
                  <a:cs typeface="Arial" panose="020B0604020202020204" pitchFamily="34" charset="0"/>
                  <a:sym typeface="Rockwell"/>
                </a:rPr>
                <a:t>Gestión de Proyecto</a:t>
              </a:r>
              <a:endParaRPr lang="es-MX" sz="16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Rockwell"/>
                <a:cs typeface="Arial" panose="020B0604020202020204" pitchFamily="34" charset="0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2967EC54-709F-BEB6-B44B-252F1ACA7E57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0" y="18608"/>
            <a:ext cx="12136264" cy="683939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924258" y="2216213"/>
            <a:ext cx="3643150" cy="246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>
                <a:latin typeface="+mn-lt"/>
                <a:cs typeface="Arial" panose="020B0604020202020204" pitchFamily="34" charset="0"/>
              </a:rPr>
              <a:t>Alcance de proyecto</a:t>
            </a:r>
            <a:br>
              <a:rPr lang="es-419" dirty="0">
                <a:latin typeface="+mn-lt"/>
              </a:rPr>
            </a:br>
            <a:endParaRPr dirty="0">
              <a:latin typeface="+mn-lt"/>
            </a:endParaRPr>
          </a:p>
        </p:txBody>
      </p:sp>
      <p:grpSp>
        <p:nvGrpSpPr>
          <p:cNvPr id="245" name="Google Shape;245;p7"/>
          <p:cNvGrpSpPr/>
          <p:nvPr/>
        </p:nvGrpSpPr>
        <p:grpSpPr>
          <a:xfrm>
            <a:off x="6067485" y="1747652"/>
            <a:ext cx="4567342" cy="4628786"/>
            <a:chOff x="678603" y="181"/>
            <a:chExt cx="4567342" cy="4628786"/>
          </a:xfrm>
        </p:grpSpPr>
        <p:sp>
          <p:nvSpPr>
            <p:cNvPr id="246" name="Google Shape;246;p7"/>
            <p:cNvSpPr/>
            <p:nvPr/>
          </p:nvSpPr>
          <p:spPr>
            <a:xfrm>
              <a:off x="2724939" y="568902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2933398" y="612267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78603" y="181"/>
              <a:ext cx="2048135" cy="1228881"/>
            </a:xfrm>
            <a:prstGeom prst="rect">
              <a:avLst/>
            </a:prstGeom>
            <a:gradFill>
              <a:gsLst>
                <a:gs pos="0">
                  <a:srgbClr val="C66E6C"/>
                </a:gs>
                <a:gs pos="69000">
                  <a:srgbClr val="C53B37"/>
                </a:gs>
                <a:gs pos="100000">
                  <a:srgbClr val="B2343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678603" y="181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Plataforma web funcional en entorno local.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702671" y="1227263"/>
              <a:ext cx="2519206" cy="4404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659"/>
                  </a:lnTo>
                  <a:lnTo>
                    <a:pt x="0" y="6465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BD754F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 txBox="1"/>
            <p:nvPr/>
          </p:nvSpPr>
          <p:spPr>
            <a:xfrm>
              <a:off x="2898203" y="1445143"/>
              <a:ext cx="12814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3197810" y="181"/>
              <a:ext cx="2048135" cy="1228881"/>
            </a:xfrm>
            <a:prstGeom prst="rect">
              <a:avLst/>
            </a:prstGeom>
            <a:gradFill>
              <a:gsLst>
                <a:gs pos="0">
                  <a:srgbClr val="C4836D"/>
                </a:gs>
                <a:gs pos="69000">
                  <a:srgbClr val="C25E3A"/>
                </a:gs>
                <a:gs pos="100000">
                  <a:srgbClr val="B0553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 txBox="1"/>
            <p:nvPr/>
          </p:nvSpPr>
          <p:spPr>
            <a:xfrm>
              <a:off x="3197810" y="181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Módulos para clientes, arrendadores y administradores.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724939" y="2268855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BB995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 txBox="1"/>
            <p:nvPr/>
          </p:nvSpPr>
          <p:spPr>
            <a:xfrm>
              <a:off x="2933398" y="2312219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78603" y="1700134"/>
              <a:ext cx="2048135" cy="1228881"/>
            </a:xfrm>
            <a:prstGeom prst="rect">
              <a:avLst/>
            </a:prstGeom>
            <a:gradFill>
              <a:gsLst>
                <a:gs pos="0">
                  <a:srgbClr val="C49A6F"/>
                </a:gs>
                <a:gs pos="69000">
                  <a:srgbClr val="C1843D"/>
                </a:gs>
                <a:gs pos="100000">
                  <a:srgbClr val="AE7736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 txBox="1"/>
            <p:nvPr/>
          </p:nvSpPr>
          <p:spPr>
            <a:xfrm>
              <a:off x="678603" y="1700134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Gestión completa de reservas, vehículos y usuarios</a:t>
              </a:r>
              <a:r>
                <a:rPr lang="es-419" sz="17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.</a:t>
              </a:r>
              <a:endParaRPr sz="17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702671" y="2927215"/>
              <a:ext cx="2519206" cy="4404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659"/>
                  </a:lnTo>
                  <a:lnTo>
                    <a:pt x="0" y="6465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BABA5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 txBox="1"/>
            <p:nvPr/>
          </p:nvSpPr>
          <p:spPr>
            <a:xfrm>
              <a:off x="2898203" y="3145095"/>
              <a:ext cx="12814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197810" y="1700134"/>
              <a:ext cx="2048135" cy="1228881"/>
            </a:xfrm>
            <a:prstGeom prst="rect">
              <a:avLst/>
            </a:prstGeom>
            <a:gradFill>
              <a:gsLst>
                <a:gs pos="0">
                  <a:srgbClr val="C3B270"/>
                </a:gs>
                <a:gs pos="69000">
                  <a:srgbClr val="BFA540"/>
                </a:gs>
                <a:gs pos="100000">
                  <a:srgbClr val="AE963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197810" y="1700134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Integración de servicios externos (clima, conversión de moneda).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724939" y="3968807"/>
              <a:ext cx="440471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99B958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2933398" y="4012172"/>
              <a:ext cx="23553" cy="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Rockwell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78603" y="3400086"/>
              <a:ext cx="2048135" cy="1228881"/>
            </a:xfrm>
            <a:prstGeom prst="rect">
              <a:avLst/>
            </a:prstGeom>
            <a:gradFill>
              <a:gsLst>
                <a:gs pos="0">
                  <a:srgbClr val="BCC172"/>
                </a:gs>
                <a:gs pos="69000">
                  <a:srgbClr val="B7BE41"/>
                </a:gs>
                <a:gs pos="100000">
                  <a:srgbClr val="A5AD3A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678603" y="3400086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Soporte para múltiples roles y temas visuales (oscuro/claro).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197810" y="3400086"/>
              <a:ext cx="2048135" cy="1228881"/>
            </a:xfrm>
            <a:prstGeom prst="rect">
              <a:avLst/>
            </a:prstGeom>
            <a:gradFill>
              <a:gsLst>
                <a:gs pos="0">
                  <a:srgbClr val="A6C174"/>
                </a:gs>
                <a:gs pos="69000">
                  <a:srgbClr val="94BB46"/>
                </a:gs>
                <a:gs pos="100000">
                  <a:srgbClr val="87AB3D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3197810" y="3400086"/>
              <a:ext cx="2048135" cy="122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350" tIns="105325" rIns="100350" bIns="10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s-419" sz="1600" b="0" i="0" u="none" strike="noStrike" cap="none" dirty="0">
                  <a:solidFill>
                    <a:schemeClr val="lt1"/>
                  </a:solidFill>
                  <a:latin typeface="+mj-lt"/>
                  <a:ea typeface="Rockwell"/>
                  <a:cs typeface="Rockwell"/>
                  <a:sym typeface="Rockwell"/>
                </a:rPr>
                <a:t>Administración de promociones, facturas y pagos simulados.</a:t>
              </a:r>
              <a:endParaRPr sz="1600" b="0" i="0" u="none" strike="noStrike" cap="none" dirty="0">
                <a:solidFill>
                  <a:schemeClr val="lt1"/>
                </a:solidFill>
                <a:latin typeface="+mj-lt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1;p5" descr="Carpa en la naturaleza">
            <a:extLst>
              <a:ext uri="{FF2B5EF4-FFF2-40B4-BE49-F238E27FC236}">
                <a16:creationId xmlns:a16="http://schemas.microsoft.com/office/drawing/2014/main" id="{B3DA3640-99CC-4D0C-A13A-E6B0832B200E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341005" y="2449011"/>
            <a:ext cx="5040954" cy="188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s-419" dirty="0">
                <a:latin typeface="+mn-lt"/>
                <a:cs typeface="Arial" panose="020B0604020202020204" pitchFamily="34" charset="0"/>
              </a:rPr>
              <a:t>LIMITACIONES DEL PROYECTO</a:t>
            </a:r>
            <a:br>
              <a:rPr lang="es-419" dirty="0"/>
            </a:br>
            <a:endParaRPr lang="es-419" dirty="0"/>
          </a:p>
        </p:txBody>
      </p:sp>
      <p:grpSp>
        <p:nvGrpSpPr>
          <p:cNvPr id="274" name="Google Shape;274;p8"/>
          <p:cNvGrpSpPr/>
          <p:nvPr/>
        </p:nvGrpSpPr>
        <p:grpSpPr>
          <a:xfrm>
            <a:off x="5466656" y="1245432"/>
            <a:ext cx="5924549" cy="4629150"/>
            <a:chOff x="0" y="0"/>
            <a:chExt cx="5924549" cy="4629150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66E6C"/>
                </a:gs>
                <a:gs pos="69000">
                  <a:srgbClr val="C53B37"/>
                </a:gs>
                <a:gs pos="100000">
                  <a:srgbClr val="B2343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29828" y="29828"/>
              <a:ext cx="4805979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se contempla despliegue en un entorno productivo (solo producto funcional).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96944" y="1203579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3936E"/>
                </a:gs>
                <a:gs pos="69000">
                  <a:srgbClr val="C1793B"/>
                </a:gs>
                <a:gs pos="100000">
                  <a:srgbClr val="AE6D35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 txBox="1"/>
            <p:nvPr/>
          </p:nvSpPr>
          <p:spPr>
            <a:xfrm>
              <a:off x="426772" y="1233407"/>
              <a:ext cx="362107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Uso limitado a pruebas académicas y navegación desde navegador web.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87965" y="2407158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3BA70"/>
                </a:gs>
                <a:gs pos="69000">
                  <a:srgbClr val="BFB240"/>
                </a:gs>
                <a:gs pos="100000">
                  <a:srgbClr val="AEA13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 txBox="1"/>
            <p:nvPr/>
          </p:nvSpPr>
          <p:spPr>
            <a:xfrm>
              <a:off x="817793" y="2436986"/>
              <a:ext cx="473964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CL" sz="2000" b="0" i="0" u="none" strike="noStrike" cap="none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responsivo en dispositivos </a:t>
              </a:r>
              <a:r>
                <a:rPr lang="es-CL" sz="2000" b="0" i="0" u="none" strike="noStrike" cap="none" dirty="0" err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Iphone</a:t>
              </a:r>
              <a:endParaRPr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184909" y="3610737"/>
              <a:ext cx="4739640" cy="101841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6C174"/>
                </a:gs>
                <a:gs pos="69000">
                  <a:srgbClr val="94BB46"/>
                </a:gs>
                <a:gs pos="100000">
                  <a:srgbClr val="87AB3D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sy="96000" rotWithShape="0">
                <a:srgbClr val="000000">
                  <a:alpha val="5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 txBox="1"/>
            <p:nvPr/>
          </p:nvSpPr>
          <p:spPr>
            <a:xfrm>
              <a:off x="1214737" y="3640565"/>
              <a:ext cx="3621070" cy="958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s-419" sz="2000" b="0" i="0" u="none" strike="noStrike" cap="non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 se incluyen pasarelas de pago reales</a:t>
              </a:r>
              <a:endPara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077671" y="780011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7CFCF">
                <a:alpha val="89803"/>
              </a:srgbClr>
            </a:solidFill>
            <a:ln w="12700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 txBox="1"/>
            <p:nvPr/>
          </p:nvSpPr>
          <p:spPr>
            <a:xfrm>
              <a:off x="4226614" y="780011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474616" y="1983590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5DECE">
                <a:alpha val="89803"/>
              </a:srgbClr>
            </a:solidFill>
            <a:ln w="12700" cap="flat" cmpd="sng">
              <a:solidFill>
                <a:srgbClr val="E5DECE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 txBox="1"/>
            <p:nvPr/>
          </p:nvSpPr>
          <p:spPr>
            <a:xfrm>
              <a:off x="4623559" y="1983590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865636" y="3187169"/>
              <a:ext cx="661968" cy="66196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CE4CF">
                <a:alpha val="89803"/>
              </a:srgbClr>
            </a:solidFill>
            <a:ln w="12700" cap="flat" cmpd="sng">
              <a:solidFill>
                <a:srgbClr val="DCE4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 txBox="1"/>
            <p:nvPr/>
          </p:nvSpPr>
          <p:spPr>
            <a:xfrm>
              <a:off x="5014579" y="3187169"/>
              <a:ext cx="364082" cy="498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endParaRPr sz="3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8C949608-0C51-C41D-9DD8-9AABBBE9B6C1}"/>
              </a:ext>
            </a:extLst>
          </p:cNvPr>
          <p:cNvGrpSpPr/>
          <p:nvPr/>
        </p:nvGrpSpPr>
        <p:grpSpPr>
          <a:xfrm>
            <a:off x="-1621042" y="5046060"/>
            <a:ext cx="1106038" cy="1580055"/>
            <a:chOff x="27431" y="2771590"/>
            <a:chExt cx="1106038" cy="1580055"/>
          </a:xfrm>
        </p:grpSpPr>
        <p:sp>
          <p:nvSpPr>
            <p:cNvPr id="4" name="Flecha: cheurón 3">
              <a:extLst>
                <a:ext uri="{FF2B5EF4-FFF2-40B4-BE49-F238E27FC236}">
                  <a16:creationId xmlns:a16="http://schemas.microsoft.com/office/drawing/2014/main" id="{E2390C05-3227-3924-0402-322ADFFB0FD0}"/>
                </a:ext>
              </a:extLst>
            </p:cNvPr>
            <p:cNvSpPr/>
            <p:nvPr/>
          </p:nvSpPr>
          <p:spPr>
            <a:xfrm rot="5400000">
              <a:off x="-209578" y="3008599"/>
              <a:ext cx="1580055" cy="110603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" name="Flecha: cheurón 4">
              <a:extLst>
                <a:ext uri="{FF2B5EF4-FFF2-40B4-BE49-F238E27FC236}">
                  <a16:creationId xmlns:a16="http://schemas.microsoft.com/office/drawing/2014/main" id="{4B93DBAC-018B-0962-C9D4-5D118FB035C7}"/>
                </a:ext>
              </a:extLst>
            </p:cNvPr>
            <p:cNvSpPr txBox="1"/>
            <p:nvPr/>
          </p:nvSpPr>
          <p:spPr>
            <a:xfrm>
              <a:off x="27431" y="3324609"/>
              <a:ext cx="1106038" cy="4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CL" sz="2800" kern="1200"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B831CF6-F808-9396-717B-799019BD3695}"/>
              </a:ext>
            </a:extLst>
          </p:cNvPr>
          <p:cNvSpPr/>
          <p:nvPr/>
        </p:nvSpPr>
        <p:spPr>
          <a:xfrm>
            <a:off x="731957" y="4656841"/>
            <a:ext cx="3312205" cy="3696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Tradicional</a:t>
            </a:r>
          </a:p>
        </p:txBody>
      </p:sp>
      <p:pic>
        <p:nvPicPr>
          <p:cNvPr id="2" name="Google Shape;201;p5" descr="Carpa en la naturaleza">
            <a:extLst>
              <a:ext uri="{FF2B5EF4-FFF2-40B4-BE49-F238E27FC236}">
                <a16:creationId xmlns:a16="http://schemas.microsoft.com/office/drawing/2014/main" id="{52C53D25-B03E-8220-73CE-1E70432B776C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 t="15094"/>
          <a:stretch/>
        </p:blipFill>
        <p:spPr>
          <a:xfrm>
            <a:off x="27868" y="8"/>
            <a:ext cx="12136264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 txBox="1">
            <a:spLocks noGrp="1"/>
          </p:cNvSpPr>
          <p:nvPr>
            <p:ph type="title"/>
          </p:nvPr>
        </p:nvSpPr>
        <p:spPr>
          <a:xfrm>
            <a:off x="919119" y="138115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ookman Old Style"/>
              <a:buNone/>
            </a:pPr>
            <a:r>
              <a:rPr lang="es-419" sz="2900" dirty="0"/>
              <a:t>METODOLOGÍA DE TRABAJO PARA EL DESARROLLO DEL PROYECTO</a:t>
            </a:r>
            <a:br>
              <a:rPr lang="es-419" sz="2900" dirty="0"/>
            </a:br>
            <a:endParaRPr sz="2900" dirty="0"/>
          </a:p>
        </p:txBody>
      </p:sp>
      <p:pic>
        <p:nvPicPr>
          <p:cNvPr id="308" name="Google Shape;308;p9" descr="310.859 Estructura High Res Illustrations - Getty Images | Organigrama,  Estructura de edificio, Estrategia"/>
          <p:cNvPicPr preferRelativeResize="0"/>
          <p:nvPr/>
        </p:nvPicPr>
        <p:blipFill rotWithShape="1">
          <a:blip r:embed="rId5">
            <a:alphaModFix/>
          </a:blip>
          <a:srcRect l="10620" r="8874"/>
          <a:stretch/>
        </p:blipFill>
        <p:spPr>
          <a:xfrm>
            <a:off x="562849" y="1843706"/>
            <a:ext cx="3481250" cy="3623840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4991" dist="17780" dir="5400000" algn="ctr" rotWithShape="0">
              <a:schemeClr val="dk1">
                <a:alpha val="40000"/>
              </a:schemeClr>
            </a:outerShdw>
          </a:effec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ADF49C1B-FF90-A082-F209-E1AA355E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917599"/>
              </p:ext>
            </p:extLst>
          </p:nvPr>
        </p:nvGraphicFramePr>
        <p:xfrm>
          <a:off x="4873656" y="1637681"/>
          <a:ext cx="6306533" cy="4248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amask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663</Words>
  <Application>Microsoft Office PowerPoint</Application>
  <PresentationFormat>Panorámica</PresentationFormat>
  <Paragraphs>100</Paragraphs>
  <Slides>18</Slides>
  <Notes>16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Bookman Old Style</vt:lpstr>
      <vt:lpstr>Calibri</vt:lpstr>
      <vt:lpstr>Rockwell</vt:lpstr>
      <vt:lpstr>Arial</vt:lpstr>
      <vt:lpstr>Damask</vt:lpstr>
      <vt:lpstr>Damask</vt:lpstr>
      <vt:lpstr>Presentación de PowerPoint</vt:lpstr>
      <vt:lpstr>NOMAD-A </vt:lpstr>
      <vt:lpstr>DESCRIPCIÓN DEL PROYECTO </vt:lpstr>
      <vt:lpstr>Presentación de PowerPoint</vt:lpstr>
      <vt:lpstr>PROPUESTA DE SOLUCIÓN </vt:lpstr>
      <vt:lpstr>OBJETIVOS ESPECÍFICOS </vt:lpstr>
      <vt:lpstr>Alcance de proyecto </vt:lpstr>
      <vt:lpstr>LIMITACIONES DEL PROYECTO </vt:lpstr>
      <vt:lpstr>METODOLOGÍA DE TRABAJO PARA EL DESARROLLO DEL PROYECTO </vt:lpstr>
      <vt:lpstr>Presentación de PowerPoint</vt:lpstr>
      <vt:lpstr>ARQUITECTURA SOFTWARE DEL</vt:lpstr>
      <vt:lpstr>Modelo relacional </vt:lpstr>
      <vt:lpstr>Modelo relacional </vt:lpstr>
      <vt:lpstr>Presentación de PowerPoint</vt:lpstr>
      <vt:lpstr>RESULTADOS OBTENIDOS </vt:lpstr>
      <vt:lpstr>OBSTÁCULOS PRESENTADOS DURANTE EL DESARROLLO 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jose cruz izquierdo</cp:lastModifiedBy>
  <cp:revision>45</cp:revision>
  <dcterms:created xsi:type="dcterms:W3CDTF">2023-10-28T21:12:11Z</dcterms:created>
  <dcterms:modified xsi:type="dcterms:W3CDTF">2025-12-05T14:01:41Z</dcterms:modified>
</cp:coreProperties>
</file>